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320" r:id="rId2"/>
    <p:sldId id="339" r:id="rId3"/>
    <p:sldId id="341" r:id="rId4"/>
    <p:sldId id="342" r:id="rId5"/>
    <p:sldId id="343" r:id="rId6"/>
    <p:sldId id="359" r:id="rId7"/>
    <p:sldId id="361" r:id="rId8"/>
    <p:sldId id="344" r:id="rId9"/>
    <p:sldId id="362" r:id="rId10"/>
    <p:sldId id="347" r:id="rId11"/>
    <p:sldId id="346" r:id="rId12"/>
    <p:sldId id="348" r:id="rId13"/>
    <p:sldId id="349" r:id="rId14"/>
    <p:sldId id="363" r:id="rId15"/>
    <p:sldId id="351" r:id="rId16"/>
    <p:sldId id="352" r:id="rId17"/>
    <p:sldId id="353" r:id="rId18"/>
    <p:sldId id="354" r:id="rId19"/>
    <p:sldId id="355" r:id="rId20"/>
    <p:sldId id="364" r:id="rId21"/>
    <p:sldId id="365" r:id="rId22"/>
    <p:sldId id="356" r:id="rId23"/>
    <p:sldId id="325" r:id="rId24"/>
    <p:sldId id="366" r:id="rId25"/>
    <p:sldId id="36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8F2B648B-1216-4C71-8424-251A86BC3560}">
          <p14:sldIdLst/>
        </p14:section>
        <p14:section name="Parish Finances" id="{FDE4F4B5-9E1A-43AC-8FC9-A564E0F77751}">
          <p14:sldIdLst/>
        </p14:section>
        <p14:section name="Stewardship" id="{E3E16B3F-1413-44AA-8404-16D7EC9E241F}">
          <p14:sldIdLst/>
        </p14:section>
        <p14:section name="Break" id="{230D83F0-634A-466C-8C89-0E56D872AD4B}">
          <p14:sldIdLst/>
        </p14:section>
        <p14:section name="Property" id="{310075BF-D831-4B9E-B4EF-919B914FE09C}">
          <p14:sldIdLst>
            <p14:sldId id="320"/>
            <p14:sldId id="339"/>
            <p14:sldId id="341"/>
            <p14:sldId id="342"/>
            <p14:sldId id="343"/>
            <p14:sldId id="359"/>
            <p14:sldId id="361"/>
            <p14:sldId id="344"/>
            <p14:sldId id="362"/>
            <p14:sldId id="347"/>
            <p14:sldId id="346"/>
            <p14:sldId id="348"/>
            <p14:sldId id="349"/>
            <p14:sldId id="363"/>
            <p14:sldId id="351"/>
            <p14:sldId id="352"/>
            <p14:sldId id="353"/>
            <p14:sldId id="354"/>
            <p14:sldId id="355"/>
            <p14:sldId id="364"/>
            <p14:sldId id="365"/>
            <p14:sldId id="356"/>
            <p14:sldId id="325"/>
            <p14:sldId id="366"/>
            <p14:sldId id="367"/>
          </p14:sldIdLst>
        </p14:section>
        <p14:section name="Next Learning commons" id="{9555D3E3-A626-4B2F-8DCD-65B94CDA696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55F20A-5B4C-43C1-9DE7-B301CCDA802A}" v="14" dt="2026-05-06T20:06:46.6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38"/>
    <p:restoredTop sz="94769"/>
  </p:normalViewPr>
  <p:slideViewPr>
    <p:cSldViewPr snapToGrid="0">
      <p:cViewPr varScale="1">
        <p:scale>
          <a:sx n="84" d="100"/>
          <a:sy n="84" d="100"/>
        </p:scale>
        <p:origin x="101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 Elliot" userId="c2dfa7be-8c4b-4adb-adbb-3bb7e6f016a3" providerId="ADAL" clId="{7847FC11-3B44-4F99-B3CE-FD095599690E}"/>
    <pc:docChg chg="undo custSel addSld delSld modSld modSection">
      <pc:chgData name="Amy  Elliot" userId="c2dfa7be-8c4b-4adb-adbb-3bb7e6f016a3" providerId="ADAL" clId="{7847FC11-3B44-4F99-B3CE-FD095599690E}" dt="2026-05-07T14:26:16.868" v="358" actId="47"/>
      <pc:docMkLst>
        <pc:docMk/>
      </pc:docMkLst>
      <pc:sldChg chg="modSp del mod">
        <pc:chgData name="Amy  Elliot" userId="c2dfa7be-8c4b-4adb-adbb-3bb7e6f016a3" providerId="ADAL" clId="{7847FC11-3B44-4F99-B3CE-FD095599690E}" dt="2026-05-07T14:25:57.612" v="335" actId="47"/>
        <pc:sldMkLst>
          <pc:docMk/>
          <pc:sldMk cId="0" sldId="258"/>
        </pc:sldMkLst>
        <pc:spChg chg="mod">
          <ac:chgData name="Amy  Elliot" userId="c2dfa7be-8c4b-4adb-adbb-3bb7e6f016a3" providerId="ADAL" clId="{7847FC11-3B44-4F99-B3CE-FD095599690E}" dt="2026-05-06T19:32:20.469" v="19" actId="1076"/>
          <ac:spMkLst>
            <pc:docMk/>
            <pc:sldMk cId="0" sldId="258"/>
            <ac:spMk id="2" creationId="{00000000-0000-0000-0000-000000000000}"/>
          </ac:spMkLst>
        </pc:spChg>
        <pc:spChg chg="mod">
          <ac:chgData name="Amy  Elliot" userId="c2dfa7be-8c4b-4adb-adbb-3bb7e6f016a3" providerId="ADAL" clId="{7847FC11-3B44-4F99-B3CE-FD095599690E}" dt="2026-05-06T19:32:25.552" v="20" actId="1076"/>
          <ac:spMkLst>
            <pc:docMk/>
            <pc:sldMk cId="0" sldId="258"/>
            <ac:spMk id="3" creationId="{00000000-0000-0000-0000-000000000000}"/>
          </ac:spMkLst>
        </pc:spChg>
      </pc:sldChg>
      <pc:sldChg chg="del">
        <pc:chgData name="Amy  Elliot" userId="c2dfa7be-8c4b-4adb-adbb-3bb7e6f016a3" providerId="ADAL" clId="{7847FC11-3B44-4F99-B3CE-FD095599690E}" dt="2026-05-07T14:25:58.260" v="336" actId="47"/>
        <pc:sldMkLst>
          <pc:docMk/>
          <pc:sldMk cId="0" sldId="259"/>
        </pc:sldMkLst>
      </pc:sldChg>
      <pc:sldChg chg="del">
        <pc:chgData name="Amy  Elliot" userId="c2dfa7be-8c4b-4adb-adbb-3bb7e6f016a3" providerId="ADAL" clId="{7847FC11-3B44-4F99-B3CE-FD095599690E}" dt="2026-05-06T19:30:50.255" v="5" actId="47"/>
        <pc:sldMkLst>
          <pc:docMk/>
          <pc:sldMk cId="0" sldId="260"/>
        </pc:sldMkLst>
      </pc:sldChg>
      <pc:sldChg chg="modSp del mod">
        <pc:chgData name="Amy  Elliot" userId="c2dfa7be-8c4b-4adb-adbb-3bb7e6f016a3" providerId="ADAL" clId="{7847FC11-3B44-4F99-B3CE-FD095599690E}" dt="2026-05-07T14:25:58.891" v="337" actId="47"/>
        <pc:sldMkLst>
          <pc:docMk/>
          <pc:sldMk cId="0" sldId="261"/>
        </pc:sldMkLst>
        <pc:spChg chg="mod">
          <ac:chgData name="Amy  Elliot" userId="c2dfa7be-8c4b-4adb-adbb-3bb7e6f016a3" providerId="ADAL" clId="{7847FC11-3B44-4F99-B3CE-FD095599690E}" dt="2026-05-06T19:32:41.451" v="21" actId="255"/>
          <ac:spMkLst>
            <pc:docMk/>
            <pc:sldMk cId="0" sldId="261"/>
            <ac:spMk id="3" creationId="{00000000-0000-0000-0000-000000000000}"/>
          </ac:spMkLst>
        </pc:spChg>
      </pc:sldChg>
      <pc:sldChg chg="modSp del mod">
        <pc:chgData name="Amy  Elliot" userId="c2dfa7be-8c4b-4adb-adbb-3bb7e6f016a3" providerId="ADAL" clId="{7847FC11-3B44-4F99-B3CE-FD095599690E}" dt="2026-05-07T14:25:59.451" v="338" actId="47"/>
        <pc:sldMkLst>
          <pc:docMk/>
          <pc:sldMk cId="0" sldId="262"/>
        </pc:sldMkLst>
        <pc:spChg chg="mod">
          <ac:chgData name="Amy  Elliot" userId="c2dfa7be-8c4b-4adb-adbb-3bb7e6f016a3" providerId="ADAL" clId="{7847FC11-3B44-4F99-B3CE-FD095599690E}" dt="2026-05-06T19:32:51.745" v="22" actId="255"/>
          <ac:spMkLst>
            <pc:docMk/>
            <pc:sldMk cId="0" sldId="262"/>
            <ac:spMk id="3" creationId="{00000000-0000-0000-0000-000000000000}"/>
          </ac:spMkLst>
        </pc:spChg>
      </pc:sldChg>
      <pc:sldChg chg="modSp del mod">
        <pc:chgData name="Amy  Elliot" userId="c2dfa7be-8c4b-4adb-adbb-3bb7e6f016a3" providerId="ADAL" clId="{7847FC11-3B44-4F99-B3CE-FD095599690E}" dt="2026-05-07T14:26:16.868" v="358" actId="47"/>
        <pc:sldMkLst>
          <pc:docMk/>
          <pc:sldMk cId="511244143" sldId="263"/>
        </pc:sldMkLst>
        <pc:spChg chg="mod">
          <ac:chgData name="Amy  Elliot" userId="c2dfa7be-8c4b-4adb-adbb-3bb7e6f016a3" providerId="ADAL" clId="{7847FC11-3B44-4F99-B3CE-FD095599690E}" dt="2026-05-07T14:25:53.696" v="333" actId="20577"/>
          <ac:spMkLst>
            <pc:docMk/>
            <pc:sldMk cId="511244143" sldId="263"/>
            <ac:spMk id="4" creationId="{AC95C016-A1F7-E642-8992-B2A49DACBF44}"/>
          </ac:spMkLst>
        </pc:spChg>
      </pc:sldChg>
      <pc:sldChg chg="modSp del mod">
        <pc:chgData name="Amy  Elliot" userId="c2dfa7be-8c4b-4adb-adbb-3bb7e6f016a3" providerId="ADAL" clId="{7847FC11-3B44-4F99-B3CE-FD095599690E}" dt="2026-05-07T14:26:00.542" v="340" actId="47"/>
        <pc:sldMkLst>
          <pc:docMk/>
          <pc:sldMk cId="0" sldId="264"/>
        </pc:sldMkLst>
        <pc:spChg chg="mod">
          <ac:chgData name="Amy  Elliot" userId="c2dfa7be-8c4b-4adb-adbb-3bb7e6f016a3" providerId="ADAL" clId="{7847FC11-3B44-4F99-B3CE-FD095599690E}" dt="2026-05-06T19:33:16.529" v="25" actId="1076"/>
          <ac:spMkLst>
            <pc:docMk/>
            <pc:sldMk cId="0" sldId="264"/>
            <ac:spMk id="2" creationId="{00000000-0000-0000-0000-000000000000}"/>
          </ac:spMkLst>
        </pc:spChg>
        <pc:spChg chg="mod">
          <ac:chgData name="Amy  Elliot" userId="c2dfa7be-8c4b-4adb-adbb-3bb7e6f016a3" providerId="ADAL" clId="{7847FC11-3B44-4F99-B3CE-FD095599690E}" dt="2026-05-06T19:33:19.311" v="26" actId="1076"/>
          <ac:spMkLst>
            <pc:docMk/>
            <pc:sldMk cId="0" sldId="264"/>
            <ac:spMk id="3" creationId="{00000000-0000-0000-0000-000000000000}"/>
          </ac:spMkLst>
        </pc:spChg>
      </pc:sldChg>
      <pc:sldChg chg="del">
        <pc:chgData name="Amy  Elliot" userId="c2dfa7be-8c4b-4adb-adbb-3bb7e6f016a3" providerId="ADAL" clId="{7847FC11-3B44-4F99-B3CE-FD095599690E}" dt="2026-05-06T19:30:57.556" v="6" actId="47"/>
        <pc:sldMkLst>
          <pc:docMk/>
          <pc:sldMk cId="0" sldId="265"/>
        </pc:sldMkLst>
      </pc:sldChg>
      <pc:sldChg chg="modSp del mod">
        <pc:chgData name="Amy  Elliot" userId="c2dfa7be-8c4b-4adb-adbb-3bb7e6f016a3" providerId="ADAL" clId="{7847FC11-3B44-4F99-B3CE-FD095599690E}" dt="2026-05-07T14:26:01.035" v="341" actId="47"/>
        <pc:sldMkLst>
          <pc:docMk/>
          <pc:sldMk cId="0" sldId="266"/>
        </pc:sldMkLst>
        <pc:spChg chg="mod">
          <ac:chgData name="Amy  Elliot" userId="c2dfa7be-8c4b-4adb-adbb-3bb7e6f016a3" providerId="ADAL" clId="{7847FC11-3B44-4F99-B3CE-FD095599690E}" dt="2026-05-06T19:33:35.731" v="30" actId="6549"/>
          <ac:spMkLst>
            <pc:docMk/>
            <pc:sldMk cId="0" sldId="266"/>
            <ac:spMk id="3" creationId="{00000000-0000-0000-0000-000000000000}"/>
          </ac:spMkLst>
        </pc:spChg>
      </pc:sldChg>
      <pc:sldChg chg="modSp del mod">
        <pc:chgData name="Amy  Elliot" userId="c2dfa7be-8c4b-4adb-adbb-3bb7e6f016a3" providerId="ADAL" clId="{7847FC11-3B44-4F99-B3CE-FD095599690E}" dt="2026-05-07T14:26:02.032" v="343" actId="47"/>
        <pc:sldMkLst>
          <pc:docMk/>
          <pc:sldMk cId="0" sldId="267"/>
        </pc:sldMkLst>
        <pc:spChg chg="mod">
          <ac:chgData name="Amy  Elliot" userId="c2dfa7be-8c4b-4adb-adbb-3bb7e6f016a3" providerId="ADAL" clId="{7847FC11-3B44-4F99-B3CE-FD095599690E}" dt="2026-05-06T19:34:02.645" v="34" actId="14100"/>
          <ac:spMkLst>
            <pc:docMk/>
            <pc:sldMk cId="0" sldId="267"/>
            <ac:spMk id="2" creationId="{00000000-0000-0000-0000-000000000000}"/>
          </ac:spMkLst>
        </pc:spChg>
        <pc:spChg chg="mod">
          <ac:chgData name="Amy  Elliot" userId="c2dfa7be-8c4b-4adb-adbb-3bb7e6f016a3" providerId="ADAL" clId="{7847FC11-3B44-4F99-B3CE-FD095599690E}" dt="2026-05-06T19:34:07.038" v="35" actId="1076"/>
          <ac:spMkLst>
            <pc:docMk/>
            <pc:sldMk cId="0" sldId="267"/>
            <ac:spMk id="5" creationId="{00000000-0000-0000-0000-000000000000}"/>
          </ac:spMkLst>
        </pc:spChg>
      </pc:sldChg>
      <pc:sldChg chg="modSp del mod">
        <pc:chgData name="Amy  Elliot" userId="c2dfa7be-8c4b-4adb-adbb-3bb7e6f016a3" providerId="ADAL" clId="{7847FC11-3B44-4F99-B3CE-FD095599690E}" dt="2026-05-07T14:26:02.512" v="344" actId="47"/>
        <pc:sldMkLst>
          <pc:docMk/>
          <pc:sldMk cId="0" sldId="268"/>
        </pc:sldMkLst>
        <pc:spChg chg="mod">
          <ac:chgData name="Amy  Elliot" userId="c2dfa7be-8c4b-4adb-adbb-3bb7e6f016a3" providerId="ADAL" clId="{7847FC11-3B44-4F99-B3CE-FD095599690E}" dt="2026-05-06T19:34:22.651" v="38" actId="1076"/>
          <ac:spMkLst>
            <pc:docMk/>
            <pc:sldMk cId="0" sldId="268"/>
            <ac:spMk id="2" creationId="{00000000-0000-0000-0000-000000000000}"/>
          </ac:spMkLst>
        </pc:spChg>
        <pc:spChg chg="mod">
          <ac:chgData name="Amy  Elliot" userId="c2dfa7be-8c4b-4adb-adbb-3bb7e6f016a3" providerId="ADAL" clId="{7847FC11-3B44-4F99-B3CE-FD095599690E}" dt="2026-05-06T19:34:25.712" v="39" actId="1076"/>
          <ac:spMkLst>
            <pc:docMk/>
            <pc:sldMk cId="0" sldId="268"/>
            <ac:spMk id="5" creationId="{00000000-0000-0000-0000-000000000000}"/>
          </ac:spMkLst>
        </pc:spChg>
      </pc:sldChg>
      <pc:sldChg chg="modSp del mod">
        <pc:chgData name="Amy  Elliot" userId="c2dfa7be-8c4b-4adb-adbb-3bb7e6f016a3" providerId="ADAL" clId="{7847FC11-3B44-4F99-B3CE-FD095599690E}" dt="2026-05-07T14:26:02.984" v="345" actId="47"/>
        <pc:sldMkLst>
          <pc:docMk/>
          <pc:sldMk cId="0" sldId="269"/>
        </pc:sldMkLst>
        <pc:spChg chg="mod">
          <ac:chgData name="Amy  Elliot" userId="c2dfa7be-8c4b-4adb-adbb-3bb7e6f016a3" providerId="ADAL" clId="{7847FC11-3B44-4F99-B3CE-FD095599690E}" dt="2026-05-06T19:34:44.109" v="42" actId="14100"/>
          <ac:spMkLst>
            <pc:docMk/>
            <pc:sldMk cId="0" sldId="269"/>
            <ac:spMk id="2" creationId="{00000000-0000-0000-0000-000000000000}"/>
          </ac:spMkLst>
        </pc:spChg>
        <pc:spChg chg="mod">
          <ac:chgData name="Amy  Elliot" userId="c2dfa7be-8c4b-4adb-adbb-3bb7e6f016a3" providerId="ADAL" clId="{7847FC11-3B44-4F99-B3CE-FD095599690E}" dt="2026-05-06T19:35:05.119" v="46" actId="1076"/>
          <ac:spMkLst>
            <pc:docMk/>
            <pc:sldMk cId="0" sldId="269"/>
            <ac:spMk id="5" creationId="{00000000-0000-0000-0000-000000000000}"/>
          </ac:spMkLst>
        </pc:spChg>
      </pc:sldChg>
      <pc:sldChg chg="modSp del mod">
        <pc:chgData name="Amy  Elliot" userId="c2dfa7be-8c4b-4adb-adbb-3bb7e6f016a3" providerId="ADAL" clId="{7847FC11-3B44-4F99-B3CE-FD095599690E}" dt="2026-05-07T14:26:03.467" v="346" actId="47"/>
        <pc:sldMkLst>
          <pc:docMk/>
          <pc:sldMk cId="0" sldId="270"/>
        </pc:sldMkLst>
        <pc:spChg chg="mod">
          <ac:chgData name="Amy  Elliot" userId="c2dfa7be-8c4b-4adb-adbb-3bb7e6f016a3" providerId="ADAL" clId="{7847FC11-3B44-4F99-B3CE-FD095599690E}" dt="2026-05-06T19:35:16.313" v="47" actId="255"/>
          <ac:spMkLst>
            <pc:docMk/>
            <pc:sldMk cId="0" sldId="270"/>
            <ac:spMk id="5" creationId="{00000000-0000-0000-0000-000000000000}"/>
          </ac:spMkLst>
        </pc:spChg>
      </pc:sldChg>
      <pc:sldChg chg="modSp del mod">
        <pc:chgData name="Amy  Elliot" userId="c2dfa7be-8c4b-4adb-adbb-3bb7e6f016a3" providerId="ADAL" clId="{7847FC11-3B44-4F99-B3CE-FD095599690E}" dt="2026-05-07T14:26:03.912" v="347" actId="47"/>
        <pc:sldMkLst>
          <pc:docMk/>
          <pc:sldMk cId="0" sldId="271"/>
        </pc:sldMkLst>
        <pc:spChg chg="mod">
          <ac:chgData name="Amy  Elliot" userId="c2dfa7be-8c4b-4adb-adbb-3bb7e6f016a3" providerId="ADAL" clId="{7847FC11-3B44-4F99-B3CE-FD095599690E}" dt="2026-05-06T19:35:25.900" v="48" actId="255"/>
          <ac:spMkLst>
            <pc:docMk/>
            <pc:sldMk cId="0" sldId="271"/>
            <ac:spMk id="5" creationId="{00000000-0000-0000-0000-000000000000}"/>
          </ac:spMkLst>
        </pc:spChg>
      </pc:sldChg>
      <pc:sldChg chg="modSp del mod">
        <pc:chgData name="Amy  Elliot" userId="c2dfa7be-8c4b-4adb-adbb-3bb7e6f016a3" providerId="ADAL" clId="{7847FC11-3B44-4F99-B3CE-FD095599690E}" dt="2026-05-07T14:26:04.376" v="348" actId="47"/>
        <pc:sldMkLst>
          <pc:docMk/>
          <pc:sldMk cId="0" sldId="272"/>
        </pc:sldMkLst>
        <pc:spChg chg="mod">
          <ac:chgData name="Amy  Elliot" userId="c2dfa7be-8c4b-4adb-adbb-3bb7e6f016a3" providerId="ADAL" clId="{7847FC11-3B44-4F99-B3CE-FD095599690E}" dt="2026-05-06T19:35:38.646" v="49" actId="255"/>
          <ac:spMkLst>
            <pc:docMk/>
            <pc:sldMk cId="0" sldId="272"/>
            <ac:spMk id="5" creationId="{00000000-0000-0000-0000-000000000000}"/>
          </ac:spMkLst>
        </pc:spChg>
      </pc:sldChg>
      <pc:sldChg chg="modSp del mod">
        <pc:chgData name="Amy  Elliot" userId="c2dfa7be-8c4b-4adb-adbb-3bb7e6f016a3" providerId="ADAL" clId="{7847FC11-3B44-4F99-B3CE-FD095599690E}" dt="2026-05-07T14:26:04.825" v="349" actId="47"/>
        <pc:sldMkLst>
          <pc:docMk/>
          <pc:sldMk cId="0" sldId="273"/>
        </pc:sldMkLst>
        <pc:spChg chg="mod">
          <ac:chgData name="Amy  Elliot" userId="c2dfa7be-8c4b-4adb-adbb-3bb7e6f016a3" providerId="ADAL" clId="{7847FC11-3B44-4F99-B3CE-FD095599690E}" dt="2026-05-06T19:35:47.080" v="50" actId="255"/>
          <ac:spMkLst>
            <pc:docMk/>
            <pc:sldMk cId="0" sldId="273"/>
            <ac:spMk id="5" creationId="{00000000-0000-0000-0000-000000000000}"/>
          </ac:spMkLst>
        </pc:spChg>
      </pc:sldChg>
      <pc:sldChg chg="modSp del mod">
        <pc:chgData name="Amy  Elliot" userId="c2dfa7be-8c4b-4adb-adbb-3bb7e6f016a3" providerId="ADAL" clId="{7847FC11-3B44-4F99-B3CE-FD095599690E}" dt="2026-05-07T14:26:05.279" v="350" actId="47"/>
        <pc:sldMkLst>
          <pc:docMk/>
          <pc:sldMk cId="0" sldId="274"/>
        </pc:sldMkLst>
        <pc:spChg chg="mod">
          <ac:chgData name="Amy  Elliot" userId="c2dfa7be-8c4b-4adb-adbb-3bb7e6f016a3" providerId="ADAL" clId="{7847FC11-3B44-4F99-B3CE-FD095599690E}" dt="2026-05-06T19:35:57.839" v="51" actId="255"/>
          <ac:spMkLst>
            <pc:docMk/>
            <pc:sldMk cId="0" sldId="274"/>
            <ac:spMk id="5" creationId="{00000000-0000-0000-0000-000000000000}"/>
          </ac:spMkLst>
        </pc:spChg>
      </pc:sldChg>
      <pc:sldChg chg="modSp del mod">
        <pc:chgData name="Amy  Elliot" userId="c2dfa7be-8c4b-4adb-adbb-3bb7e6f016a3" providerId="ADAL" clId="{7847FC11-3B44-4F99-B3CE-FD095599690E}" dt="2026-05-07T14:26:05.718" v="351" actId="47"/>
        <pc:sldMkLst>
          <pc:docMk/>
          <pc:sldMk cId="0" sldId="275"/>
        </pc:sldMkLst>
        <pc:spChg chg="mod">
          <ac:chgData name="Amy  Elliot" userId="c2dfa7be-8c4b-4adb-adbb-3bb7e6f016a3" providerId="ADAL" clId="{7847FC11-3B44-4F99-B3CE-FD095599690E}" dt="2026-05-06T19:36:08.605" v="53" actId="1076"/>
          <ac:spMkLst>
            <pc:docMk/>
            <pc:sldMk cId="0" sldId="275"/>
            <ac:spMk id="2" creationId="{00000000-0000-0000-0000-000000000000}"/>
          </ac:spMkLst>
        </pc:spChg>
        <pc:spChg chg="mod">
          <ac:chgData name="Amy  Elliot" userId="c2dfa7be-8c4b-4adb-adbb-3bb7e6f016a3" providerId="ADAL" clId="{7847FC11-3B44-4F99-B3CE-FD095599690E}" dt="2026-05-06T19:36:15.816" v="54" actId="1076"/>
          <ac:spMkLst>
            <pc:docMk/>
            <pc:sldMk cId="0" sldId="275"/>
            <ac:spMk id="5" creationId="{00000000-0000-0000-0000-000000000000}"/>
          </ac:spMkLst>
        </pc:spChg>
      </pc:sldChg>
      <pc:sldChg chg="del">
        <pc:chgData name="Amy  Elliot" userId="c2dfa7be-8c4b-4adb-adbb-3bb7e6f016a3" providerId="ADAL" clId="{7847FC11-3B44-4F99-B3CE-FD095599690E}" dt="2026-05-06T19:31:07.657" v="8" actId="47"/>
        <pc:sldMkLst>
          <pc:docMk/>
          <pc:sldMk cId="0" sldId="276"/>
        </pc:sldMkLst>
      </pc:sldChg>
      <pc:sldChg chg="modSp del mod">
        <pc:chgData name="Amy  Elliot" userId="c2dfa7be-8c4b-4adb-adbb-3bb7e6f016a3" providerId="ADAL" clId="{7847FC11-3B44-4F99-B3CE-FD095599690E}" dt="2026-05-07T14:26:06.183" v="352" actId="47"/>
        <pc:sldMkLst>
          <pc:docMk/>
          <pc:sldMk cId="0" sldId="277"/>
        </pc:sldMkLst>
        <pc:spChg chg="mod">
          <ac:chgData name="Amy  Elliot" userId="c2dfa7be-8c4b-4adb-adbb-3bb7e6f016a3" providerId="ADAL" clId="{7847FC11-3B44-4F99-B3CE-FD095599690E}" dt="2026-05-06T19:36:23.071" v="55" actId="1076"/>
          <ac:spMkLst>
            <pc:docMk/>
            <pc:sldMk cId="0" sldId="277"/>
            <ac:spMk id="2" creationId="{00000000-0000-0000-0000-000000000000}"/>
          </ac:spMkLst>
        </pc:spChg>
        <pc:spChg chg="mod">
          <ac:chgData name="Amy  Elliot" userId="c2dfa7be-8c4b-4adb-adbb-3bb7e6f016a3" providerId="ADAL" clId="{7847FC11-3B44-4F99-B3CE-FD095599690E}" dt="2026-05-06T19:36:28.658" v="56" actId="255"/>
          <ac:spMkLst>
            <pc:docMk/>
            <pc:sldMk cId="0" sldId="277"/>
            <ac:spMk id="5" creationId="{00000000-0000-0000-0000-000000000000}"/>
          </ac:spMkLst>
        </pc:spChg>
        <pc:spChg chg="mod">
          <ac:chgData name="Amy  Elliot" userId="c2dfa7be-8c4b-4adb-adbb-3bb7e6f016a3" providerId="ADAL" clId="{7847FC11-3B44-4F99-B3CE-FD095599690E}" dt="2026-05-06T19:36:35.750" v="57" actId="255"/>
          <ac:spMkLst>
            <pc:docMk/>
            <pc:sldMk cId="0" sldId="277"/>
            <ac:spMk id="7" creationId="{AE3C700A-61EF-83CD-B81E-0A1D35FB6C09}"/>
          </ac:spMkLst>
        </pc:spChg>
      </pc:sldChg>
      <pc:sldChg chg="modSp del mod">
        <pc:chgData name="Amy  Elliot" userId="c2dfa7be-8c4b-4adb-adbb-3bb7e6f016a3" providerId="ADAL" clId="{7847FC11-3B44-4F99-B3CE-FD095599690E}" dt="2026-05-07T14:26:06.650" v="353" actId="47"/>
        <pc:sldMkLst>
          <pc:docMk/>
          <pc:sldMk cId="0" sldId="279"/>
        </pc:sldMkLst>
        <pc:spChg chg="mod">
          <ac:chgData name="Amy  Elliot" userId="c2dfa7be-8c4b-4adb-adbb-3bb7e6f016a3" providerId="ADAL" clId="{7847FC11-3B44-4F99-B3CE-FD095599690E}" dt="2026-05-06T19:36:41.533" v="58" actId="1076"/>
          <ac:spMkLst>
            <pc:docMk/>
            <pc:sldMk cId="0" sldId="279"/>
            <ac:spMk id="2" creationId="{00000000-0000-0000-0000-000000000000}"/>
          </ac:spMkLst>
        </pc:spChg>
        <pc:spChg chg="mod">
          <ac:chgData name="Amy  Elliot" userId="c2dfa7be-8c4b-4adb-adbb-3bb7e6f016a3" providerId="ADAL" clId="{7847FC11-3B44-4F99-B3CE-FD095599690E}" dt="2026-05-06T19:36:49.696" v="60" actId="1076"/>
          <ac:spMkLst>
            <pc:docMk/>
            <pc:sldMk cId="0" sldId="279"/>
            <ac:spMk id="5" creationId="{00000000-0000-0000-0000-000000000000}"/>
          </ac:spMkLst>
        </pc:spChg>
      </pc:sldChg>
      <pc:sldChg chg="modSp del mod">
        <pc:chgData name="Amy  Elliot" userId="c2dfa7be-8c4b-4adb-adbb-3bb7e6f016a3" providerId="ADAL" clId="{7847FC11-3B44-4F99-B3CE-FD095599690E}" dt="2026-05-07T14:26:07.092" v="354" actId="47"/>
        <pc:sldMkLst>
          <pc:docMk/>
          <pc:sldMk cId="0" sldId="280"/>
        </pc:sldMkLst>
        <pc:spChg chg="mod">
          <ac:chgData name="Amy  Elliot" userId="c2dfa7be-8c4b-4adb-adbb-3bb7e6f016a3" providerId="ADAL" clId="{7847FC11-3B44-4F99-B3CE-FD095599690E}" dt="2026-05-06T19:37:02.562" v="63" actId="255"/>
          <ac:spMkLst>
            <pc:docMk/>
            <pc:sldMk cId="0" sldId="280"/>
            <ac:spMk id="5" creationId="{00000000-0000-0000-0000-000000000000}"/>
          </ac:spMkLst>
        </pc:spChg>
      </pc:sldChg>
      <pc:sldChg chg="modSp del mod">
        <pc:chgData name="Amy  Elliot" userId="c2dfa7be-8c4b-4adb-adbb-3bb7e6f016a3" providerId="ADAL" clId="{7847FC11-3B44-4F99-B3CE-FD095599690E}" dt="2026-05-07T14:26:07.572" v="355" actId="47"/>
        <pc:sldMkLst>
          <pc:docMk/>
          <pc:sldMk cId="0" sldId="281"/>
        </pc:sldMkLst>
        <pc:spChg chg="mod">
          <ac:chgData name="Amy  Elliot" userId="c2dfa7be-8c4b-4adb-adbb-3bb7e6f016a3" providerId="ADAL" clId="{7847FC11-3B44-4F99-B3CE-FD095599690E}" dt="2026-05-06T19:37:15.234" v="66" actId="255"/>
          <ac:spMkLst>
            <pc:docMk/>
            <pc:sldMk cId="0" sldId="281"/>
            <ac:spMk id="5" creationId="{00000000-0000-0000-0000-000000000000}"/>
          </ac:spMkLst>
        </pc:spChg>
      </pc:sldChg>
      <pc:sldChg chg="modSp del mod">
        <pc:chgData name="Amy  Elliot" userId="c2dfa7be-8c4b-4adb-adbb-3bb7e6f016a3" providerId="ADAL" clId="{7847FC11-3B44-4F99-B3CE-FD095599690E}" dt="2026-05-07T14:26:08.001" v="356" actId="47"/>
        <pc:sldMkLst>
          <pc:docMk/>
          <pc:sldMk cId="0" sldId="282"/>
        </pc:sldMkLst>
        <pc:spChg chg="mod">
          <ac:chgData name="Amy  Elliot" userId="c2dfa7be-8c4b-4adb-adbb-3bb7e6f016a3" providerId="ADAL" clId="{7847FC11-3B44-4F99-B3CE-FD095599690E}" dt="2026-05-06T19:37:22.502" v="67" actId="255"/>
          <ac:spMkLst>
            <pc:docMk/>
            <pc:sldMk cId="0" sldId="282"/>
            <ac:spMk id="5" creationId="{00000000-0000-0000-0000-000000000000}"/>
          </ac:spMkLst>
        </pc:spChg>
      </pc:sldChg>
      <pc:sldChg chg="modSp del mod">
        <pc:chgData name="Amy  Elliot" userId="c2dfa7be-8c4b-4adb-adbb-3bb7e6f016a3" providerId="ADAL" clId="{7847FC11-3B44-4F99-B3CE-FD095599690E}" dt="2026-05-07T14:26:08.452" v="357" actId="47"/>
        <pc:sldMkLst>
          <pc:docMk/>
          <pc:sldMk cId="0" sldId="283"/>
        </pc:sldMkLst>
        <pc:spChg chg="mod">
          <ac:chgData name="Amy  Elliot" userId="c2dfa7be-8c4b-4adb-adbb-3bb7e6f016a3" providerId="ADAL" clId="{7847FC11-3B44-4F99-B3CE-FD095599690E}" dt="2026-05-06T19:37:30.166" v="69" actId="255"/>
          <ac:spMkLst>
            <pc:docMk/>
            <pc:sldMk cId="0" sldId="283"/>
            <ac:spMk id="5" creationId="{00000000-0000-0000-0000-000000000000}"/>
          </ac:spMkLst>
        </pc:spChg>
      </pc:sldChg>
      <pc:sldChg chg="modSp del mod">
        <pc:chgData name="Amy  Elliot" userId="c2dfa7be-8c4b-4adb-adbb-3bb7e6f016a3" providerId="ADAL" clId="{7847FC11-3B44-4F99-B3CE-FD095599690E}" dt="2026-05-07T14:26:01.555" v="342" actId="47"/>
        <pc:sldMkLst>
          <pc:docMk/>
          <pc:sldMk cId="1711023087" sldId="284"/>
        </pc:sldMkLst>
        <pc:spChg chg="mod">
          <ac:chgData name="Amy  Elliot" userId="c2dfa7be-8c4b-4adb-adbb-3bb7e6f016a3" providerId="ADAL" clId="{7847FC11-3B44-4F99-B3CE-FD095599690E}" dt="2026-05-06T19:33:45.969" v="32" actId="6549"/>
          <ac:spMkLst>
            <pc:docMk/>
            <pc:sldMk cId="1711023087" sldId="284"/>
            <ac:spMk id="3" creationId="{E19C54ED-B5B7-BFA9-1E92-7CEEAD36E42A}"/>
          </ac:spMkLst>
        </pc:spChg>
      </pc:sldChg>
      <pc:sldChg chg="del">
        <pc:chgData name="Amy  Elliot" userId="c2dfa7be-8c4b-4adb-adbb-3bb7e6f016a3" providerId="ADAL" clId="{7847FC11-3B44-4F99-B3CE-FD095599690E}" dt="2026-05-06T19:31:00.998" v="7" actId="47"/>
        <pc:sldMkLst>
          <pc:docMk/>
          <pc:sldMk cId="4032517829" sldId="285"/>
        </pc:sldMkLst>
      </pc:sldChg>
      <pc:sldChg chg="del">
        <pc:chgData name="Amy  Elliot" userId="c2dfa7be-8c4b-4adb-adbb-3bb7e6f016a3" providerId="ADAL" clId="{7847FC11-3B44-4F99-B3CE-FD095599690E}" dt="2026-05-07T14:25:56.803" v="334" actId="47"/>
        <pc:sldMkLst>
          <pc:docMk/>
          <pc:sldMk cId="2685668451" sldId="314"/>
        </pc:sldMkLst>
      </pc:sldChg>
      <pc:sldChg chg="del">
        <pc:chgData name="Amy  Elliot" userId="c2dfa7be-8c4b-4adb-adbb-3bb7e6f016a3" providerId="ADAL" clId="{7847FC11-3B44-4F99-B3CE-FD095599690E}" dt="2026-05-06T19:30:41.978" v="0" actId="47"/>
        <pc:sldMkLst>
          <pc:docMk/>
          <pc:sldMk cId="4138357707" sldId="315"/>
        </pc:sldMkLst>
      </pc:sldChg>
      <pc:sldChg chg="del">
        <pc:chgData name="Amy  Elliot" userId="c2dfa7be-8c4b-4adb-adbb-3bb7e6f016a3" providerId="ADAL" clId="{7847FC11-3B44-4F99-B3CE-FD095599690E}" dt="2026-05-06T19:30:42.760" v="1" actId="47"/>
        <pc:sldMkLst>
          <pc:docMk/>
          <pc:sldMk cId="747744103" sldId="316"/>
        </pc:sldMkLst>
      </pc:sldChg>
      <pc:sldChg chg="del">
        <pc:chgData name="Amy  Elliot" userId="c2dfa7be-8c4b-4adb-adbb-3bb7e6f016a3" providerId="ADAL" clId="{7847FC11-3B44-4F99-B3CE-FD095599690E}" dt="2026-05-06T19:30:43.370" v="2" actId="47"/>
        <pc:sldMkLst>
          <pc:docMk/>
          <pc:sldMk cId="1094305325" sldId="317"/>
        </pc:sldMkLst>
      </pc:sldChg>
      <pc:sldChg chg="del">
        <pc:chgData name="Amy  Elliot" userId="c2dfa7be-8c4b-4adb-adbb-3bb7e6f016a3" providerId="ADAL" clId="{7847FC11-3B44-4F99-B3CE-FD095599690E}" dt="2026-05-06T19:30:43.955" v="3" actId="47"/>
        <pc:sldMkLst>
          <pc:docMk/>
          <pc:sldMk cId="1395271268" sldId="318"/>
        </pc:sldMkLst>
      </pc:sldChg>
      <pc:sldChg chg="del">
        <pc:chgData name="Amy  Elliot" userId="c2dfa7be-8c4b-4adb-adbb-3bb7e6f016a3" providerId="ADAL" clId="{7847FC11-3B44-4F99-B3CE-FD095599690E}" dt="2026-05-06T19:30:44.483" v="4" actId="47"/>
        <pc:sldMkLst>
          <pc:docMk/>
          <pc:sldMk cId="4164925244" sldId="319"/>
        </pc:sldMkLst>
      </pc:sldChg>
      <pc:sldChg chg="del">
        <pc:chgData name="Amy  Elliot" userId="c2dfa7be-8c4b-4adb-adbb-3bb7e6f016a3" providerId="ADAL" clId="{7847FC11-3B44-4F99-B3CE-FD095599690E}" dt="2026-05-06T19:31:15.683" v="11" actId="47"/>
        <pc:sldMkLst>
          <pc:docMk/>
          <pc:sldMk cId="386253311" sldId="321"/>
        </pc:sldMkLst>
      </pc:sldChg>
      <pc:sldChg chg="modSp del mod">
        <pc:chgData name="Amy  Elliot" userId="c2dfa7be-8c4b-4adb-adbb-3bb7e6f016a3" providerId="ADAL" clId="{7847FC11-3B44-4F99-B3CE-FD095599690E}" dt="2026-05-06T20:07:40.988" v="229" actId="47"/>
        <pc:sldMkLst>
          <pc:docMk/>
          <pc:sldMk cId="591180375" sldId="324"/>
        </pc:sldMkLst>
        <pc:spChg chg="mod">
          <ac:chgData name="Amy  Elliot" userId="c2dfa7be-8c4b-4adb-adbb-3bb7e6f016a3" providerId="ADAL" clId="{7847FC11-3B44-4F99-B3CE-FD095599690E}" dt="2026-05-06T19:43:18.005" v="71" actId="1076"/>
          <ac:spMkLst>
            <pc:docMk/>
            <pc:sldMk cId="591180375" sldId="324"/>
            <ac:spMk id="4" creationId="{00BAADE6-FD91-9E43-957A-98B28E6138B5}"/>
          </ac:spMkLst>
        </pc:spChg>
      </pc:sldChg>
      <pc:sldChg chg="modSp mod">
        <pc:chgData name="Amy  Elliot" userId="c2dfa7be-8c4b-4adb-adbb-3bb7e6f016a3" providerId="ADAL" clId="{7847FC11-3B44-4F99-B3CE-FD095599690E}" dt="2026-05-06T20:06:04.418" v="217" actId="1076"/>
        <pc:sldMkLst>
          <pc:docMk/>
          <pc:sldMk cId="4162616895" sldId="325"/>
        </pc:sldMkLst>
        <pc:spChg chg="mod">
          <ac:chgData name="Amy  Elliot" userId="c2dfa7be-8c4b-4adb-adbb-3bb7e6f016a3" providerId="ADAL" clId="{7847FC11-3B44-4F99-B3CE-FD095599690E}" dt="2026-05-06T20:06:04.418" v="217" actId="1076"/>
          <ac:spMkLst>
            <pc:docMk/>
            <pc:sldMk cId="4162616895" sldId="325"/>
            <ac:spMk id="4" creationId="{00BAADE6-FD91-9E43-957A-98B28E6138B5}"/>
          </ac:spMkLst>
        </pc:spChg>
      </pc:sldChg>
      <pc:sldChg chg="del">
        <pc:chgData name="Amy  Elliot" userId="c2dfa7be-8c4b-4adb-adbb-3bb7e6f016a3" providerId="ADAL" clId="{7847FC11-3B44-4F99-B3CE-FD095599690E}" dt="2026-05-06T19:31:30.095" v="12" actId="47"/>
        <pc:sldMkLst>
          <pc:docMk/>
          <pc:sldMk cId="1700705693" sldId="328"/>
        </pc:sldMkLst>
      </pc:sldChg>
      <pc:sldChg chg="del">
        <pc:chgData name="Amy  Elliot" userId="c2dfa7be-8c4b-4adb-adbb-3bb7e6f016a3" providerId="ADAL" clId="{7847FC11-3B44-4F99-B3CE-FD095599690E}" dt="2026-05-06T19:31:14.495" v="10" actId="47"/>
        <pc:sldMkLst>
          <pc:docMk/>
          <pc:sldMk cId="1863594613" sldId="329"/>
        </pc:sldMkLst>
      </pc:sldChg>
      <pc:sldChg chg="del">
        <pc:chgData name="Amy  Elliot" userId="c2dfa7be-8c4b-4adb-adbb-3bb7e6f016a3" providerId="ADAL" clId="{7847FC11-3B44-4F99-B3CE-FD095599690E}" dt="2026-05-06T19:31:44.851" v="15" actId="47"/>
        <pc:sldMkLst>
          <pc:docMk/>
          <pc:sldMk cId="1441004304" sldId="330"/>
        </pc:sldMkLst>
      </pc:sldChg>
      <pc:sldChg chg="del">
        <pc:chgData name="Amy  Elliot" userId="c2dfa7be-8c4b-4adb-adbb-3bb7e6f016a3" providerId="ADAL" clId="{7847FC11-3B44-4F99-B3CE-FD095599690E}" dt="2026-05-06T19:31:47.313" v="17" actId="47"/>
        <pc:sldMkLst>
          <pc:docMk/>
          <pc:sldMk cId="1002278227" sldId="332"/>
        </pc:sldMkLst>
      </pc:sldChg>
      <pc:sldChg chg="del">
        <pc:chgData name="Amy  Elliot" userId="c2dfa7be-8c4b-4adb-adbb-3bb7e6f016a3" providerId="ADAL" clId="{7847FC11-3B44-4F99-B3CE-FD095599690E}" dt="2026-05-06T19:31:46.150" v="16" actId="47"/>
        <pc:sldMkLst>
          <pc:docMk/>
          <pc:sldMk cId="520258174" sldId="334"/>
        </pc:sldMkLst>
      </pc:sldChg>
      <pc:sldChg chg="del">
        <pc:chgData name="Amy  Elliot" userId="c2dfa7be-8c4b-4adb-adbb-3bb7e6f016a3" providerId="ADAL" clId="{7847FC11-3B44-4F99-B3CE-FD095599690E}" dt="2026-05-06T19:31:12.450" v="9" actId="47"/>
        <pc:sldMkLst>
          <pc:docMk/>
          <pc:sldMk cId="2460632769" sldId="335"/>
        </pc:sldMkLst>
      </pc:sldChg>
      <pc:sldChg chg="modSp del mod">
        <pc:chgData name="Amy  Elliot" userId="c2dfa7be-8c4b-4adb-adbb-3bb7e6f016a3" providerId="ADAL" clId="{7847FC11-3B44-4F99-B3CE-FD095599690E}" dt="2026-05-07T14:25:59.987" v="339" actId="47"/>
        <pc:sldMkLst>
          <pc:docMk/>
          <pc:sldMk cId="0" sldId="337"/>
        </pc:sldMkLst>
        <pc:spChg chg="mod">
          <ac:chgData name="Amy  Elliot" userId="c2dfa7be-8c4b-4adb-adbb-3bb7e6f016a3" providerId="ADAL" clId="{7847FC11-3B44-4F99-B3CE-FD095599690E}" dt="2026-05-06T19:33:05.148" v="23" actId="255"/>
          <ac:spMkLst>
            <pc:docMk/>
            <pc:sldMk cId="0" sldId="337"/>
            <ac:spMk id="3" creationId="{00000000-0000-0000-0000-000000000000}"/>
          </ac:spMkLst>
        </pc:spChg>
      </pc:sldChg>
      <pc:sldChg chg="modSp mod">
        <pc:chgData name="Amy  Elliot" userId="c2dfa7be-8c4b-4adb-adbb-3bb7e6f016a3" providerId="ADAL" clId="{7847FC11-3B44-4F99-B3CE-FD095599690E}" dt="2026-05-06T20:08:35.025" v="298" actId="20577"/>
        <pc:sldMkLst>
          <pc:docMk/>
          <pc:sldMk cId="3142291733" sldId="339"/>
        </pc:sldMkLst>
        <pc:spChg chg="mod">
          <ac:chgData name="Amy  Elliot" userId="c2dfa7be-8c4b-4adb-adbb-3bb7e6f016a3" providerId="ADAL" clId="{7847FC11-3B44-4F99-B3CE-FD095599690E}" dt="2026-05-06T20:08:35.025" v="298" actId="20577"/>
          <ac:spMkLst>
            <pc:docMk/>
            <pc:sldMk cId="3142291733" sldId="339"/>
            <ac:spMk id="4" creationId="{AE6D57ED-7E5E-427A-70A2-2484E4E20EF6}"/>
          </ac:spMkLst>
        </pc:spChg>
      </pc:sldChg>
      <pc:sldChg chg="modSp mod">
        <pc:chgData name="Amy  Elliot" userId="c2dfa7be-8c4b-4adb-adbb-3bb7e6f016a3" providerId="ADAL" clId="{7847FC11-3B44-4F99-B3CE-FD095599690E}" dt="2026-05-06T19:47:04.375" v="106" actId="14100"/>
        <pc:sldMkLst>
          <pc:docMk/>
          <pc:sldMk cId="2368325631" sldId="341"/>
        </pc:sldMkLst>
        <pc:spChg chg="mod">
          <ac:chgData name="Amy  Elliot" userId="c2dfa7be-8c4b-4adb-adbb-3bb7e6f016a3" providerId="ADAL" clId="{7847FC11-3B44-4F99-B3CE-FD095599690E}" dt="2026-05-06T19:46:44.172" v="105" actId="14100"/>
          <ac:spMkLst>
            <pc:docMk/>
            <pc:sldMk cId="2368325631" sldId="341"/>
            <ac:spMk id="4" creationId="{F3D7E8D5-D22C-813B-F830-9BBCE4DB11B2}"/>
          </ac:spMkLst>
        </pc:spChg>
        <pc:picChg chg="mod">
          <ac:chgData name="Amy  Elliot" userId="c2dfa7be-8c4b-4adb-adbb-3bb7e6f016a3" providerId="ADAL" clId="{7847FC11-3B44-4F99-B3CE-FD095599690E}" dt="2026-05-06T19:47:04.375" v="106" actId="14100"/>
          <ac:picMkLst>
            <pc:docMk/>
            <pc:sldMk cId="2368325631" sldId="341"/>
            <ac:picMk id="6" creationId="{FC7301C0-65B5-B0C1-3F6B-53BF06D6895F}"/>
          </ac:picMkLst>
        </pc:picChg>
      </pc:sldChg>
      <pc:sldChg chg="modSp mod">
        <pc:chgData name="Amy  Elliot" userId="c2dfa7be-8c4b-4adb-adbb-3bb7e6f016a3" providerId="ADAL" clId="{7847FC11-3B44-4F99-B3CE-FD095599690E}" dt="2026-05-06T20:07:26.877" v="228" actId="1076"/>
        <pc:sldMkLst>
          <pc:docMk/>
          <pc:sldMk cId="960091276" sldId="342"/>
        </pc:sldMkLst>
        <pc:spChg chg="mod">
          <ac:chgData name="Amy  Elliot" userId="c2dfa7be-8c4b-4adb-adbb-3bb7e6f016a3" providerId="ADAL" clId="{7847FC11-3B44-4F99-B3CE-FD095599690E}" dt="2026-05-06T20:07:26.877" v="228" actId="1076"/>
          <ac:spMkLst>
            <pc:docMk/>
            <pc:sldMk cId="960091276" sldId="342"/>
            <ac:spMk id="4" creationId="{0A7C534D-739B-96FB-FD21-C617E48EEC39}"/>
          </ac:spMkLst>
        </pc:spChg>
      </pc:sldChg>
      <pc:sldChg chg="modSp mod">
        <pc:chgData name="Amy  Elliot" userId="c2dfa7be-8c4b-4adb-adbb-3bb7e6f016a3" providerId="ADAL" clId="{7847FC11-3B44-4F99-B3CE-FD095599690E}" dt="2026-05-06T19:49:44.317" v="121" actId="6549"/>
        <pc:sldMkLst>
          <pc:docMk/>
          <pc:sldMk cId="3739685350" sldId="343"/>
        </pc:sldMkLst>
        <pc:spChg chg="mod">
          <ac:chgData name="Amy  Elliot" userId="c2dfa7be-8c4b-4adb-adbb-3bb7e6f016a3" providerId="ADAL" clId="{7847FC11-3B44-4F99-B3CE-FD095599690E}" dt="2026-05-06T19:49:44.317" v="121" actId="6549"/>
          <ac:spMkLst>
            <pc:docMk/>
            <pc:sldMk cId="3739685350" sldId="343"/>
            <ac:spMk id="4" creationId="{3286DBA5-F8DD-94D5-A581-679CAE89DD69}"/>
          </ac:spMkLst>
        </pc:spChg>
      </pc:sldChg>
      <pc:sldChg chg="modSp mod">
        <pc:chgData name="Amy  Elliot" userId="c2dfa7be-8c4b-4adb-adbb-3bb7e6f016a3" providerId="ADAL" clId="{7847FC11-3B44-4F99-B3CE-FD095599690E}" dt="2026-05-06T19:52:36.495" v="146" actId="1076"/>
        <pc:sldMkLst>
          <pc:docMk/>
          <pc:sldMk cId="2993570056" sldId="344"/>
        </pc:sldMkLst>
        <pc:spChg chg="mod">
          <ac:chgData name="Amy  Elliot" userId="c2dfa7be-8c4b-4adb-adbb-3bb7e6f016a3" providerId="ADAL" clId="{7847FC11-3B44-4F99-B3CE-FD095599690E}" dt="2026-05-06T19:52:36.495" v="146" actId="1076"/>
          <ac:spMkLst>
            <pc:docMk/>
            <pc:sldMk cId="2993570056" sldId="344"/>
            <ac:spMk id="4" creationId="{F54553D3-1817-47FA-85D9-CA4613CA278F}"/>
          </ac:spMkLst>
        </pc:spChg>
      </pc:sldChg>
      <pc:sldChg chg="modSp mod">
        <pc:chgData name="Amy  Elliot" userId="c2dfa7be-8c4b-4adb-adbb-3bb7e6f016a3" providerId="ADAL" clId="{7847FC11-3B44-4F99-B3CE-FD095599690E}" dt="2026-05-06T19:53:28.694" v="153" actId="14100"/>
        <pc:sldMkLst>
          <pc:docMk/>
          <pc:sldMk cId="446783907" sldId="346"/>
        </pc:sldMkLst>
        <pc:spChg chg="mod">
          <ac:chgData name="Amy  Elliot" userId="c2dfa7be-8c4b-4adb-adbb-3bb7e6f016a3" providerId="ADAL" clId="{7847FC11-3B44-4F99-B3CE-FD095599690E}" dt="2026-05-06T19:53:03.279" v="149" actId="1076"/>
          <ac:spMkLst>
            <pc:docMk/>
            <pc:sldMk cId="446783907" sldId="346"/>
            <ac:spMk id="4" creationId="{83DECEAE-4BD6-82FD-CF91-BA0796FCD19B}"/>
          </ac:spMkLst>
        </pc:spChg>
        <pc:picChg chg="mod">
          <ac:chgData name="Amy  Elliot" userId="c2dfa7be-8c4b-4adb-adbb-3bb7e6f016a3" providerId="ADAL" clId="{7847FC11-3B44-4F99-B3CE-FD095599690E}" dt="2026-05-06T19:53:07.213" v="150" actId="1076"/>
          <ac:picMkLst>
            <pc:docMk/>
            <pc:sldMk cId="446783907" sldId="346"/>
            <ac:picMk id="7" creationId="{BB1DECCC-8E13-C3E3-A195-BACBB8BDB8BC}"/>
          </ac:picMkLst>
        </pc:picChg>
        <pc:picChg chg="mod">
          <ac:chgData name="Amy  Elliot" userId="c2dfa7be-8c4b-4adb-adbb-3bb7e6f016a3" providerId="ADAL" clId="{7847FC11-3B44-4F99-B3CE-FD095599690E}" dt="2026-05-06T19:53:28.694" v="153" actId="14100"/>
          <ac:picMkLst>
            <pc:docMk/>
            <pc:sldMk cId="446783907" sldId="346"/>
            <ac:picMk id="9" creationId="{9C67C6AB-4B21-6DD3-3B7D-23B4D609414C}"/>
          </ac:picMkLst>
        </pc:picChg>
      </pc:sldChg>
      <pc:sldChg chg="modSp mod">
        <pc:chgData name="Amy  Elliot" userId="c2dfa7be-8c4b-4adb-adbb-3bb7e6f016a3" providerId="ADAL" clId="{7847FC11-3B44-4F99-B3CE-FD095599690E}" dt="2026-05-06T19:52:53.292" v="148" actId="255"/>
        <pc:sldMkLst>
          <pc:docMk/>
          <pc:sldMk cId="4090945647" sldId="347"/>
        </pc:sldMkLst>
        <pc:spChg chg="mod">
          <ac:chgData name="Amy  Elliot" userId="c2dfa7be-8c4b-4adb-adbb-3bb7e6f016a3" providerId="ADAL" clId="{7847FC11-3B44-4F99-B3CE-FD095599690E}" dt="2026-05-06T19:52:53.292" v="148" actId="255"/>
          <ac:spMkLst>
            <pc:docMk/>
            <pc:sldMk cId="4090945647" sldId="347"/>
            <ac:spMk id="4" creationId="{F0CB394B-7120-D905-235D-9F620A1ECFBD}"/>
          </ac:spMkLst>
        </pc:spChg>
      </pc:sldChg>
      <pc:sldChg chg="modSp mod">
        <pc:chgData name="Amy  Elliot" userId="c2dfa7be-8c4b-4adb-adbb-3bb7e6f016a3" providerId="ADAL" clId="{7847FC11-3B44-4F99-B3CE-FD095599690E}" dt="2026-05-06T19:53:55.121" v="157" actId="14100"/>
        <pc:sldMkLst>
          <pc:docMk/>
          <pc:sldMk cId="3285684627" sldId="348"/>
        </pc:sldMkLst>
        <pc:spChg chg="mod">
          <ac:chgData name="Amy  Elliot" userId="c2dfa7be-8c4b-4adb-adbb-3bb7e6f016a3" providerId="ADAL" clId="{7847FC11-3B44-4F99-B3CE-FD095599690E}" dt="2026-05-06T19:53:38.530" v="154" actId="1076"/>
          <ac:spMkLst>
            <pc:docMk/>
            <pc:sldMk cId="3285684627" sldId="348"/>
            <ac:spMk id="4" creationId="{B09D6C59-741E-C653-CD1A-73FBC8661B28}"/>
          </ac:spMkLst>
        </pc:spChg>
        <pc:picChg chg="mod">
          <ac:chgData name="Amy  Elliot" userId="c2dfa7be-8c4b-4adb-adbb-3bb7e6f016a3" providerId="ADAL" clId="{7847FC11-3B44-4F99-B3CE-FD095599690E}" dt="2026-05-06T19:53:44.995" v="155" actId="1076"/>
          <ac:picMkLst>
            <pc:docMk/>
            <pc:sldMk cId="3285684627" sldId="348"/>
            <ac:picMk id="2" creationId="{A4E1D161-6C7C-9AE9-5143-643669EC6ABB}"/>
          </ac:picMkLst>
        </pc:picChg>
        <pc:picChg chg="mod">
          <ac:chgData name="Amy  Elliot" userId="c2dfa7be-8c4b-4adb-adbb-3bb7e6f016a3" providerId="ADAL" clId="{7847FC11-3B44-4F99-B3CE-FD095599690E}" dt="2026-05-06T19:53:55.121" v="157" actId="14100"/>
          <ac:picMkLst>
            <pc:docMk/>
            <pc:sldMk cId="3285684627" sldId="348"/>
            <ac:picMk id="3" creationId="{2DD51083-F791-F74D-A4FE-A39434AD4521}"/>
          </ac:picMkLst>
        </pc:picChg>
      </pc:sldChg>
      <pc:sldChg chg="modSp mod">
        <pc:chgData name="Amy  Elliot" userId="c2dfa7be-8c4b-4adb-adbb-3bb7e6f016a3" providerId="ADAL" clId="{7847FC11-3B44-4F99-B3CE-FD095599690E}" dt="2026-05-06T19:54:26.378" v="162" actId="20577"/>
        <pc:sldMkLst>
          <pc:docMk/>
          <pc:sldMk cId="238785108" sldId="349"/>
        </pc:sldMkLst>
        <pc:spChg chg="mod">
          <ac:chgData name="Amy  Elliot" userId="c2dfa7be-8c4b-4adb-adbb-3bb7e6f016a3" providerId="ADAL" clId="{7847FC11-3B44-4F99-B3CE-FD095599690E}" dt="2026-05-06T19:54:26.378" v="162" actId="20577"/>
          <ac:spMkLst>
            <pc:docMk/>
            <pc:sldMk cId="238785108" sldId="349"/>
            <ac:spMk id="4" creationId="{3840E89B-7DFF-E237-FE40-BA9348800ABD}"/>
          </ac:spMkLst>
        </pc:spChg>
      </pc:sldChg>
      <pc:sldChg chg="del">
        <pc:chgData name="Amy  Elliot" userId="c2dfa7be-8c4b-4adb-adbb-3bb7e6f016a3" providerId="ADAL" clId="{7847FC11-3B44-4F99-B3CE-FD095599690E}" dt="2026-05-06T19:31:35.662" v="13" actId="47"/>
        <pc:sldMkLst>
          <pc:docMk/>
          <pc:sldMk cId="2413988470" sldId="350"/>
        </pc:sldMkLst>
      </pc:sldChg>
      <pc:sldChg chg="modSp mod">
        <pc:chgData name="Amy  Elliot" userId="c2dfa7be-8c4b-4adb-adbb-3bb7e6f016a3" providerId="ADAL" clId="{7847FC11-3B44-4F99-B3CE-FD095599690E}" dt="2026-05-06T20:07:01.518" v="226" actId="1035"/>
        <pc:sldMkLst>
          <pc:docMk/>
          <pc:sldMk cId="2930057877" sldId="351"/>
        </pc:sldMkLst>
        <pc:spChg chg="mod">
          <ac:chgData name="Amy  Elliot" userId="c2dfa7be-8c4b-4adb-adbb-3bb7e6f016a3" providerId="ADAL" clId="{7847FC11-3B44-4F99-B3CE-FD095599690E}" dt="2026-05-06T19:55:18.279" v="167" actId="1076"/>
          <ac:spMkLst>
            <pc:docMk/>
            <pc:sldMk cId="2930057877" sldId="351"/>
            <ac:spMk id="4" creationId="{00BAADE6-FD91-9E43-957A-98B28E6138B5}"/>
          </ac:spMkLst>
        </pc:spChg>
        <pc:spChg chg="mod">
          <ac:chgData name="Amy  Elliot" userId="c2dfa7be-8c4b-4adb-adbb-3bb7e6f016a3" providerId="ADAL" clId="{7847FC11-3B44-4F99-B3CE-FD095599690E}" dt="2026-05-06T20:07:01.518" v="226" actId="1035"/>
          <ac:spMkLst>
            <pc:docMk/>
            <pc:sldMk cId="2930057877" sldId="351"/>
            <ac:spMk id="7" creationId="{2A0FCAFD-2582-E4D9-0515-8E448AD732FF}"/>
          </ac:spMkLst>
        </pc:spChg>
        <pc:spChg chg="mod">
          <ac:chgData name="Amy  Elliot" userId="c2dfa7be-8c4b-4adb-adbb-3bb7e6f016a3" providerId="ADAL" clId="{7847FC11-3B44-4F99-B3CE-FD095599690E}" dt="2026-05-06T19:55:27.988" v="169" actId="1076"/>
          <ac:spMkLst>
            <pc:docMk/>
            <pc:sldMk cId="2930057877" sldId="351"/>
            <ac:spMk id="11" creationId="{10CCF278-91ED-BA1A-646F-EE8BAA443D24}"/>
          </ac:spMkLst>
        </pc:spChg>
        <pc:picChg chg="mod">
          <ac:chgData name="Amy  Elliot" userId="c2dfa7be-8c4b-4adb-adbb-3bb7e6f016a3" providerId="ADAL" clId="{7847FC11-3B44-4F99-B3CE-FD095599690E}" dt="2026-05-06T19:55:39.143" v="173" actId="14100"/>
          <ac:picMkLst>
            <pc:docMk/>
            <pc:sldMk cId="2930057877" sldId="351"/>
            <ac:picMk id="9" creationId="{FB6F2816-494D-B1FB-F3F0-BCE6E3CE3BCE}"/>
          </ac:picMkLst>
        </pc:picChg>
      </pc:sldChg>
      <pc:sldChg chg="modSp mod">
        <pc:chgData name="Amy  Elliot" userId="c2dfa7be-8c4b-4adb-adbb-3bb7e6f016a3" providerId="ADAL" clId="{7847FC11-3B44-4F99-B3CE-FD095599690E}" dt="2026-05-06T19:56:27.576" v="180" actId="14100"/>
        <pc:sldMkLst>
          <pc:docMk/>
          <pc:sldMk cId="440033360" sldId="352"/>
        </pc:sldMkLst>
        <pc:spChg chg="mod">
          <ac:chgData name="Amy  Elliot" userId="c2dfa7be-8c4b-4adb-adbb-3bb7e6f016a3" providerId="ADAL" clId="{7847FC11-3B44-4F99-B3CE-FD095599690E}" dt="2026-05-06T19:55:46.334" v="174" actId="1076"/>
          <ac:spMkLst>
            <pc:docMk/>
            <pc:sldMk cId="440033360" sldId="352"/>
            <ac:spMk id="4" creationId="{00BAADE6-FD91-9E43-957A-98B28E6138B5}"/>
          </ac:spMkLst>
        </pc:spChg>
        <pc:spChg chg="mod">
          <ac:chgData name="Amy  Elliot" userId="c2dfa7be-8c4b-4adb-adbb-3bb7e6f016a3" providerId="ADAL" clId="{7847FC11-3B44-4F99-B3CE-FD095599690E}" dt="2026-05-06T19:56:24.464" v="179" actId="14100"/>
          <ac:spMkLst>
            <pc:docMk/>
            <pc:sldMk cId="440033360" sldId="352"/>
            <ac:spMk id="7" creationId="{CC5A655B-9E6D-810E-56EF-DBBCE4AFE768}"/>
          </ac:spMkLst>
        </pc:spChg>
        <pc:spChg chg="mod">
          <ac:chgData name="Amy  Elliot" userId="c2dfa7be-8c4b-4adb-adbb-3bb7e6f016a3" providerId="ADAL" clId="{7847FC11-3B44-4F99-B3CE-FD095599690E}" dt="2026-05-06T19:56:15.844" v="177" actId="255"/>
          <ac:spMkLst>
            <pc:docMk/>
            <pc:sldMk cId="440033360" sldId="352"/>
            <ac:spMk id="11" creationId="{8117F077-BB33-40B4-D73C-ECBF4A4014D0}"/>
          </ac:spMkLst>
        </pc:spChg>
        <pc:picChg chg="mod">
          <ac:chgData name="Amy  Elliot" userId="c2dfa7be-8c4b-4adb-adbb-3bb7e6f016a3" providerId="ADAL" clId="{7847FC11-3B44-4F99-B3CE-FD095599690E}" dt="2026-05-06T19:56:27.576" v="180" actId="14100"/>
          <ac:picMkLst>
            <pc:docMk/>
            <pc:sldMk cId="440033360" sldId="352"/>
            <ac:picMk id="9" creationId="{E43823D4-9AA1-C991-31FC-75618F5B0D63}"/>
          </ac:picMkLst>
        </pc:picChg>
      </pc:sldChg>
      <pc:sldChg chg="modSp mod">
        <pc:chgData name="Amy  Elliot" userId="c2dfa7be-8c4b-4adb-adbb-3bb7e6f016a3" providerId="ADAL" clId="{7847FC11-3B44-4F99-B3CE-FD095599690E}" dt="2026-05-06T19:57:02.127" v="186" actId="14100"/>
        <pc:sldMkLst>
          <pc:docMk/>
          <pc:sldMk cId="3155067209" sldId="353"/>
        </pc:sldMkLst>
        <pc:spChg chg="mod">
          <ac:chgData name="Amy  Elliot" userId="c2dfa7be-8c4b-4adb-adbb-3bb7e6f016a3" providerId="ADAL" clId="{7847FC11-3B44-4F99-B3CE-FD095599690E}" dt="2026-05-06T19:56:33.782" v="181" actId="1076"/>
          <ac:spMkLst>
            <pc:docMk/>
            <pc:sldMk cId="3155067209" sldId="353"/>
            <ac:spMk id="4" creationId="{00BAADE6-FD91-9E43-957A-98B28E6138B5}"/>
          </ac:spMkLst>
        </pc:spChg>
        <pc:spChg chg="mod">
          <ac:chgData name="Amy  Elliot" userId="c2dfa7be-8c4b-4adb-adbb-3bb7e6f016a3" providerId="ADAL" clId="{7847FC11-3B44-4F99-B3CE-FD095599690E}" dt="2026-05-06T19:56:58.739" v="185" actId="1076"/>
          <ac:spMkLst>
            <pc:docMk/>
            <pc:sldMk cId="3155067209" sldId="353"/>
            <ac:spMk id="5" creationId="{EB5B2D20-75FA-62E0-9D81-1A0B12B66AB4}"/>
          </ac:spMkLst>
        </pc:spChg>
        <pc:spChg chg="mod">
          <ac:chgData name="Amy  Elliot" userId="c2dfa7be-8c4b-4adb-adbb-3bb7e6f016a3" providerId="ADAL" clId="{7847FC11-3B44-4F99-B3CE-FD095599690E}" dt="2026-05-06T19:56:52.563" v="183" actId="255"/>
          <ac:spMkLst>
            <pc:docMk/>
            <pc:sldMk cId="3155067209" sldId="353"/>
            <ac:spMk id="8" creationId="{678E8937-0BE0-12D0-59CE-28346C30E081}"/>
          </ac:spMkLst>
        </pc:spChg>
        <pc:picChg chg="mod">
          <ac:chgData name="Amy  Elliot" userId="c2dfa7be-8c4b-4adb-adbb-3bb7e6f016a3" providerId="ADAL" clId="{7847FC11-3B44-4F99-B3CE-FD095599690E}" dt="2026-05-06T19:57:02.127" v="186" actId="14100"/>
          <ac:picMkLst>
            <pc:docMk/>
            <pc:sldMk cId="3155067209" sldId="353"/>
            <ac:picMk id="3" creationId="{57A8D827-82F0-082F-3DF7-A59A0208CAB6}"/>
          </ac:picMkLst>
        </pc:picChg>
      </pc:sldChg>
      <pc:sldChg chg="modSp mod">
        <pc:chgData name="Amy  Elliot" userId="c2dfa7be-8c4b-4adb-adbb-3bb7e6f016a3" providerId="ADAL" clId="{7847FC11-3B44-4F99-B3CE-FD095599690E}" dt="2026-05-06T20:06:46.683" v="223" actId="255"/>
        <pc:sldMkLst>
          <pc:docMk/>
          <pc:sldMk cId="2598854244" sldId="354"/>
        </pc:sldMkLst>
        <pc:spChg chg="mod">
          <ac:chgData name="Amy  Elliot" userId="c2dfa7be-8c4b-4adb-adbb-3bb7e6f016a3" providerId="ADAL" clId="{7847FC11-3B44-4F99-B3CE-FD095599690E}" dt="2026-05-06T20:06:46.683" v="223" actId="255"/>
          <ac:spMkLst>
            <pc:docMk/>
            <pc:sldMk cId="2598854244" sldId="354"/>
            <ac:spMk id="4" creationId="{00BAADE6-FD91-9E43-957A-98B28E6138B5}"/>
          </ac:spMkLst>
        </pc:spChg>
      </pc:sldChg>
      <pc:sldChg chg="modSp mod modAnim">
        <pc:chgData name="Amy  Elliot" userId="c2dfa7be-8c4b-4adb-adbb-3bb7e6f016a3" providerId="ADAL" clId="{7847FC11-3B44-4F99-B3CE-FD095599690E}" dt="2026-05-06T20:03:53.456" v="191" actId="255"/>
        <pc:sldMkLst>
          <pc:docMk/>
          <pc:sldMk cId="108871070" sldId="355"/>
        </pc:sldMkLst>
        <pc:spChg chg="mod">
          <ac:chgData name="Amy  Elliot" userId="c2dfa7be-8c4b-4adb-adbb-3bb7e6f016a3" providerId="ADAL" clId="{7847FC11-3B44-4F99-B3CE-FD095599690E}" dt="2026-05-06T20:03:53.456" v="191" actId="255"/>
          <ac:spMkLst>
            <pc:docMk/>
            <pc:sldMk cId="108871070" sldId="355"/>
            <ac:spMk id="4" creationId="{00BAADE6-FD91-9E43-957A-98B28E6138B5}"/>
          </ac:spMkLst>
        </pc:spChg>
      </pc:sldChg>
      <pc:sldChg chg="modSp mod">
        <pc:chgData name="Amy  Elliot" userId="c2dfa7be-8c4b-4adb-adbb-3bb7e6f016a3" providerId="ADAL" clId="{7847FC11-3B44-4F99-B3CE-FD095599690E}" dt="2026-05-06T20:05:22.488" v="209" actId="1076"/>
        <pc:sldMkLst>
          <pc:docMk/>
          <pc:sldMk cId="3233691270" sldId="356"/>
        </pc:sldMkLst>
        <pc:spChg chg="mod">
          <ac:chgData name="Amy  Elliot" userId="c2dfa7be-8c4b-4adb-adbb-3bb7e6f016a3" providerId="ADAL" clId="{7847FC11-3B44-4F99-B3CE-FD095599690E}" dt="2026-05-06T20:04:37.030" v="198" actId="1076"/>
          <ac:spMkLst>
            <pc:docMk/>
            <pc:sldMk cId="3233691270" sldId="356"/>
            <ac:spMk id="4" creationId="{00BAADE6-FD91-9E43-957A-98B28E6138B5}"/>
          </ac:spMkLst>
        </pc:spChg>
        <pc:spChg chg="mod">
          <ac:chgData name="Amy  Elliot" userId="c2dfa7be-8c4b-4adb-adbb-3bb7e6f016a3" providerId="ADAL" clId="{7847FC11-3B44-4F99-B3CE-FD095599690E}" dt="2026-05-06T20:05:14.188" v="207" actId="20577"/>
          <ac:spMkLst>
            <pc:docMk/>
            <pc:sldMk cId="3233691270" sldId="356"/>
            <ac:spMk id="5" creationId="{1CEF65F9-20F4-C7DD-9F23-1A62B9573E14}"/>
          </ac:spMkLst>
        </pc:spChg>
        <pc:picChg chg="mod">
          <ac:chgData name="Amy  Elliot" userId="c2dfa7be-8c4b-4adb-adbb-3bb7e6f016a3" providerId="ADAL" clId="{7847FC11-3B44-4F99-B3CE-FD095599690E}" dt="2026-05-06T20:05:18.458" v="208" actId="1076"/>
          <ac:picMkLst>
            <pc:docMk/>
            <pc:sldMk cId="3233691270" sldId="356"/>
            <ac:picMk id="7" creationId="{D97C10EA-6BE8-F5F2-B8BE-B5485C49621F}"/>
          </ac:picMkLst>
        </pc:picChg>
        <pc:picChg chg="mod">
          <ac:chgData name="Amy  Elliot" userId="c2dfa7be-8c4b-4adb-adbb-3bb7e6f016a3" providerId="ADAL" clId="{7847FC11-3B44-4F99-B3CE-FD095599690E}" dt="2026-05-06T20:05:22.488" v="209" actId="1076"/>
          <ac:picMkLst>
            <pc:docMk/>
            <pc:sldMk cId="3233691270" sldId="356"/>
            <ac:picMk id="9" creationId="{994DD9BC-D00B-98B7-47B5-E96FFDAD3FFE}"/>
          </ac:picMkLst>
        </pc:picChg>
      </pc:sldChg>
      <pc:sldChg chg="del">
        <pc:chgData name="Amy  Elliot" userId="c2dfa7be-8c4b-4adb-adbb-3bb7e6f016a3" providerId="ADAL" clId="{7847FC11-3B44-4F99-B3CE-FD095599690E}" dt="2026-05-06T19:31:40.605" v="14" actId="47"/>
        <pc:sldMkLst>
          <pc:docMk/>
          <pc:sldMk cId="147142804" sldId="357"/>
        </pc:sldMkLst>
      </pc:sldChg>
      <pc:sldChg chg="new del">
        <pc:chgData name="Amy  Elliot" userId="c2dfa7be-8c4b-4adb-adbb-3bb7e6f016a3" providerId="ADAL" clId="{7847FC11-3B44-4F99-B3CE-FD095599690E}" dt="2026-05-06T19:47:07.473" v="107" actId="47"/>
        <pc:sldMkLst>
          <pc:docMk/>
          <pc:sldMk cId="3500258053" sldId="357"/>
        </pc:sldMkLst>
      </pc:sldChg>
      <pc:sldChg chg="new del">
        <pc:chgData name="Amy  Elliot" userId="c2dfa7be-8c4b-4adb-adbb-3bb7e6f016a3" providerId="ADAL" clId="{7847FC11-3B44-4F99-B3CE-FD095599690E}" dt="2026-05-06T19:51:20.610" v="136" actId="47"/>
        <pc:sldMkLst>
          <pc:docMk/>
          <pc:sldMk cId="4206509741" sldId="357"/>
        </pc:sldMkLst>
      </pc:sldChg>
      <pc:sldChg chg="delSp modSp new del mod">
        <pc:chgData name="Amy  Elliot" userId="c2dfa7be-8c4b-4adb-adbb-3bb7e6f016a3" providerId="ADAL" clId="{7847FC11-3B44-4F99-B3CE-FD095599690E}" dt="2026-05-06T19:49:16.826" v="117" actId="47"/>
        <pc:sldMkLst>
          <pc:docMk/>
          <pc:sldMk cId="1871107040" sldId="358"/>
        </pc:sldMkLst>
        <pc:spChg chg="del">
          <ac:chgData name="Amy  Elliot" userId="c2dfa7be-8c4b-4adb-adbb-3bb7e6f016a3" providerId="ADAL" clId="{7847FC11-3B44-4F99-B3CE-FD095599690E}" dt="2026-05-06T19:48:30.862" v="113" actId="478"/>
          <ac:spMkLst>
            <pc:docMk/>
            <pc:sldMk cId="1871107040" sldId="358"/>
            <ac:spMk id="2" creationId="{C94B8CD6-2536-4848-83BE-BC06581DECA3}"/>
          </ac:spMkLst>
        </pc:spChg>
        <pc:spChg chg="mod">
          <ac:chgData name="Amy  Elliot" userId="c2dfa7be-8c4b-4adb-adbb-3bb7e6f016a3" providerId="ADAL" clId="{7847FC11-3B44-4F99-B3CE-FD095599690E}" dt="2026-05-06T19:48:36.713" v="115" actId="27636"/>
          <ac:spMkLst>
            <pc:docMk/>
            <pc:sldMk cId="1871107040" sldId="358"/>
            <ac:spMk id="3" creationId="{94DDEF99-66F5-058B-6032-AA671D4525EF}"/>
          </ac:spMkLst>
        </pc:spChg>
      </pc:sldChg>
      <pc:sldChg chg="modSp add mod">
        <pc:chgData name="Amy  Elliot" userId="c2dfa7be-8c4b-4adb-adbb-3bb7e6f016a3" providerId="ADAL" clId="{7847FC11-3B44-4F99-B3CE-FD095599690E}" dt="2026-05-06T19:50:38.058" v="130" actId="255"/>
        <pc:sldMkLst>
          <pc:docMk/>
          <pc:sldMk cId="3982250561" sldId="359"/>
        </pc:sldMkLst>
        <pc:spChg chg="mod">
          <ac:chgData name="Amy  Elliot" userId="c2dfa7be-8c4b-4adb-adbb-3bb7e6f016a3" providerId="ADAL" clId="{7847FC11-3B44-4F99-B3CE-FD095599690E}" dt="2026-05-06T19:50:38.058" v="130" actId="255"/>
          <ac:spMkLst>
            <pc:docMk/>
            <pc:sldMk cId="3982250561" sldId="359"/>
            <ac:spMk id="4" creationId="{F5950F20-B898-3929-7A94-05FF769A4EF6}"/>
          </ac:spMkLst>
        </pc:spChg>
      </pc:sldChg>
      <pc:sldChg chg="new del">
        <pc:chgData name="Amy  Elliot" userId="c2dfa7be-8c4b-4adb-adbb-3bb7e6f016a3" providerId="ADAL" clId="{7847FC11-3B44-4F99-B3CE-FD095599690E}" dt="2026-05-06T19:50:40.133" v="131" actId="47"/>
        <pc:sldMkLst>
          <pc:docMk/>
          <pc:sldMk cId="916542559" sldId="360"/>
        </pc:sldMkLst>
      </pc:sldChg>
      <pc:sldChg chg="modSp add mod">
        <pc:chgData name="Amy  Elliot" userId="c2dfa7be-8c4b-4adb-adbb-3bb7e6f016a3" providerId="ADAL" clId="{7847FC11-3B44-4F99-B3CE-FD095599690E}" dt="2026-05-06T20:07:15.879" v="227" actId="6549"/>
        <pc:sldMkLst>
          <pc:docMk/>
          <pc:sldMk cId="3344945479" sldId="361"/>
        </pc:sldMkLst>
        <pc:spChg chg="mod">
          <ac:chgData name="Amy  Elliot" userId="c2dfa7be-8c4b-4adb-adbb-3bb7e6f016a3" providerId="ADAL" clId="{7847FC11-3B44-4F99-B3CE-FD095599690E}" dt="2026-05-06T20:07:15.879" v="227" actId="6549"/>
          <ac:spMkLst>
            <pc:docMk/>
            <pc:sldMk cId="3344945479" sldId="361"/>
            <ac:spMk id="4" creationId="{5532BED8-1EB4-1328-54A5-FFE3D42E388C}"/>
          </ac:spMkLst>
        </pc:spChg>
      </pc:sldChg>
      <pc:sldChg chg="modSp add mod">
        <pc:chgData name="Amy  Elliot" userId="c2dfa7be-8c4b-4adb-adbb-3bb7e6f016a3" providerId="ADAL" clId="{7847FC11-3B44-4F99-B3CE-FD095599690E}" dt="2026-05-06T19:52:27.821" v="145" actId="255"/>
        <pc:sldMkLst>
          <pc:docMk/>
          <pc:sldMk cId="1607508203" sldId="362"/>
        </pc:sldMkLst>
        <pc:spChg chg="mod">
          <ac:chgData name="Amy  Elliot" userId="c2dfa7be-8c4b-4adb-adbb-3bb7e6f016a3" providerId="ADAL" clId="{7847FC11-3B44-4F99-B3CE-FD095599690E}" dt="2026-05-06T19:52:27.821" v="145" actId="255"/>
          <ac:spMkLst>
            <pc:docMk/>
            <pc:sldMk cId="1607508203" sldId="362"/>
            <ac:spMk id="4" creationId="{7B19423B-7B8C-5961-50DC-297EDA376FA4}"/>
          </ac:spMkLst>
        </pc:spChg>
      </pc:sldChg>
      <pc:sldChg chg="modSp add mod">
        <pc:chgData name="Amy  Elliot" userId="c2dfa7be-8c4b-4adb-adbb-3bb7e6f016a3" providerId="ADAL" clId="{7847FC11-3B44-4F99-B3CE-FD095599690E}" dt="2026-05-06T19:54:55.883" v="165" actId="255"/>
        <pc:sldMkLst>
          <pc:docMk/>
          <pc:sldMk cId="3418645271" sldId="363"/>
        </pc:sldMkLst>
        <pc:spChg chg="mod">
          <ac:chgData name="Amy  Elliot" userId="c2dfa7be-8c4b-4adb-adbb-3bb7e6f016a3" providerId="ADAL" clId="{7847FC11-3B44-4F99-B3CE-FD095599690E}" dt="2026-05-06T19:54:55.883" v="165" actId="255"/>
          <ac:spMkLst>
            <pc:docMk/>
            <pc:sldMk cId="3418645271" sldId="363"/>
            <ac:spMk id="4" creationId="{46DD7253-ECAD-7BFD-5F03-A982702B46DF}"/>
          </ac:spMkLst>
        </pc:spChg>
      </pc:sldChg>
      <pc:sldChg chg="modSp add modAnim">
        <pc:chgData name="Amy  Elliot" userId="c2dfa7be-8c4b-4adb-adbb-3bb7e6f016a3" providerId="ADAL" clId="{7847FC11-3B44-4F99-B3CE-FD095599690E}" dt="2026-05-06T20:04:12.363" v="195" actId="255"/>
        <pc:sldMkLst>
          <pc:docMk/>
          <pc:sldMk cId="1608556279" sldId="364"/>
        </pc:sldMkLst>
        <pc:spChg chg="mod">
          <ac:chgData name="Amy  Elliot" userId="c2dfa7be-8c4b-4adb-adbb-3bb7e6f016a3" providerId="ADAL" clId="{7847FC11-3B44-4F99-B3CE-FD095599690E}" dt="2026-05-06T20:04:12.363" v="195" actId="255"/>
          <ac:spMkLst>
            <pc:docMk/>
            <pc:sldMk cId="1608556279" sldId="364"/>
            <ac:spMk id="4" creationId="{D51D37CC-3296-5E60-6E81-6ABB23110995}"/>
          </ac:spMkLst>
        </pc:spChg>
      </pc:sldChg>
      <pc:sldChg chg="add del">
        <pc:chgData name="Amy  Elliot" userId="c2dfa7be-8c4b-4adb-adbb-3bb7e6f016a3" providerId="ADAL" clId="{7847FC11-3B44-4F99-B3CE-FD095599690E}" dt="2026-05-06T19:55:08.057" v="166" actId="2696"/>
        <pc:sldMkLst>
          <pc:docMk/>
          <pc:sldMk cId="2360905050" sldId="364"/>
        </pc:sldMkLst>
      </pc:sldChg>
      <pc:sldChg chg="modSp add modAnim">
        <pc:chgData name="Amy  Elliot" userId="c2dfa7be-8c4b-4adb-adbb-3bb7e6f016a3" providerId="ADAL" clId="{7847FC11-3B44-4F99-B3CE-FD095599690E}" dt="2026-05-06T20:04:28.204" v="197" actId="255"/>
        <pc:sldMkLst>
          <pc:docMk/>
          <pc:sldMk cId="1964710083" sldId="365"/>
        </pc:sldMkLst>
        <pc:spChg chg="mod">
          <ac:chgData name="Amy  Elliot" userId="c2dfa7be-8c4b-4adb-adbb-3bb7e6f016a3" providerId="ADAL" clId="{7847FC11-3B44-4F99-B3CE-FD095599690E}" dt="2026-05-06T20:04:28.204" v="197" actId="255"/>
          <ac:spMkLst>
            <pc:docMk/>
            <pc:sldMk cId="1964710083" sldId="365"/>
            <ac:spMk id="4" creationId="{7CD2725B-C9F0-EBAB-9C99-B84E37A716B8}"/>
          </ac:spMkLst>
        </pc:spChg>
      </pc:sldChg>
      <pc:sldChg chg="modSp add mod">
        <pc:chgData name="Amy  Elliot" userId="c2dfa7be-8c4b-4adb-adbb-3bb7e6f016a3" providerId="ADAL" clId="{7847FC11-3B44-4F99-B3CE-FD095599690E}" dt="2026-05-06T20:06:14.188" v="219" actId="1076"/>
        <pc:sldMkLst>
          <pc:docMk/>
          <pc:sldMk cId="2088815086" sldId="366"/>
        </pc:sldMkLst>
        <pc:spChg chg="mod">
          <ac:chgData name="Amy  Elliot" userId="c2dfa7be-8c4b-4adb-adbb-3bb7e6f016a3" providerId="ADAL" clId="{7847FC11-3B44-4F99-B3CE-FD095599690E}" dt="2026-05-06T20:06:14.188" v="219" actId="1076"/>
          <ac:spMkLst>
            <pc:docMk/>
            <pc:sldMk cId="2088815086" sldId="366"/>
            <ac:spMk id="4" creationId="{BDCABE9B-7F1F-50DD-984F-26D914E09120}"/>
          </ac:spMkLst>
        </pc:spChg>
      </pc:sldChg>
      <pc:sldChg chg="modSp add mod">
        <pc:chgData name="Amy  Elliot" userId="c2dfa7be-8c4b-4adb-adbb-3bb7e6f016a3" providerId="ADAL" clId="{7847FC11-3B44-4F99-B3CE-FD095599690E}" dt="2026-05-06T20:06:24.861" v="221" actId="1076"/>
        <pc:sldMkLst>
          <pc:docMk/>
          <pc:sldMk cId="2864626974" sldId="367"/>
        </pc:sldMkLst>
        <pc:spChg chg="mod">
          <ac:chgData name="Amy  Elliot" userId="c2dfa7be-8c4b-4adb-adbb-3bb7e6f016a3" providerId="ADAL" clId="{7847FC11-3B44-4F99-B3CE-FD095599690E}" dt="2026-05-06T20:06:24.861" v="221" actId="1076"/>
          <ac:spMkLst>
            <pc:docMk/>
            <pc:sldMk cId="2864626974" sldId="367"/>
            <ac:spMk id="4" creationId="{D9356F8A-1452-0643-7F0A-7FA5867871C7}"/>
          </ac:spMkLst>
        </pc:spChg>
      </pc:sldChg>
      <pc:sldMasterChg chg="delSldLayout">
        <pc:chgData name="Amy  Elliot" userId="c2dfa7be-8c4b-4adb-adbb-3bb7e6f016a3" providerId="ADAL" clId="{7847FC11-3B44-4F99-B3CE-FD095599690E}" dt="2026-05-07T14:26:04.825" v="349" actId="47"/>
        <pc:sldMasterMkLst>
          <pc:docMk/>
          <pc:sldMasterMk cId="1137952248" sldId="2147483648"/>
        </pc:sldMasterMkLst>
        <pc:sldLayoutChg chg="del">
          <pc:chgData name="Amy  Elliot" userId="c2dfa7be-8c4b-4adb-adbb-3bb7e6f016a3" providerId="ADAL" clId="{7847FC11-3B44-4F99-B3CE-FD095599690E}" dt="2026-05-07T14:26:04.825" v="349" actId="47"/>
          <pc:sldLayoutMkLst>
            <pc:docMk/>
            <pc:sldMasterMk cId="1137952248" sldId="2147483648"/>
            <pc:sldLayoutMk cId="1126496973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AD436-252C-4305-9F56-749BF8B84820}" type="datetimeFigureOut">
              <a:rPr lang="en-CA" smtClean="0"/>
              <a:t>2026-05-07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C88B5-309A-430D-8D6A-DB3DD872FB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3527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13DAD-0866-BF04-492D-D35470922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8102B6-80D0-8857-F855-321E0186A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0D00F-250F-E3A7-92FD-C7AD85C20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B22AB-4AC8-904E-B0F0-9CB155ABD30F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DF5BC-9440-A862-25D7-FEAF426E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27B1A-814F-7CB8-6250-37E40ABB1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3714-F832-F241-8E88-CCD23381F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189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F09AB-E942-3195-E322-0F41E78A3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66DE2B-825E-DDFB-C6F8-3A6795FB1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C9A2F-6734-D86C-8555-69353C9F2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B22AB-4AC8-904E-B0F0-9CB155ABD30F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7A484-998A-9802-8585-82ACC4521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3ECD3-2B71-1E4F-713C-A1150D68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3714-F832-F241-8E88-CCD23381F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48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DFD41B-F691-C449-4803-D4FC732F58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ED4FAC-DDDB-E795-D207-668A494BD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2628D-F852-B5E4-7F59-ED59AA5AA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B22AB-4AC8-904E-B0F0-9CB155ABD30F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910F3-9CB7-0D02-D035-FE46A2105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6FE62-0FA4-C78C-C8AB-22762D225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3714-F832-F241-8E88-CCD23381F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12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D1519-A779-F769-6E17-1802A697C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2813A-4B53-AA72-E698-567154EB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CCA01-BF98-EADD-A13E-AFB04E5D9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B22AB-4AC8-904E-B0F0-9CB155ABD30F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84C70-C5F1-340D-3AFB-C8A7D050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60101-C3BB-4B9B-1BBE-F18D795E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3714-F832-F241-8E88-CCD23381F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42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3235C-2113-425D-103C-094E73F6B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08010-FA2B-DF4C-1EDF-1CE519E05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43BB4-DD68-CFE9-5675-BEAB3F19E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B22AB-4AC8-904E-B0F0-9CB155ABD30F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D2F29-C450-002A-DF18-E182B2F03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00F83-44AD-6902-7EF0-E9915948D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3714-F832-F241-8E88-CCD23381F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26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0EFF0-6B3E-80A0-314A-BE4C4D306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63AF6-5F05-3F7B-717F-35A99A599B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A673F-68AB-1CD4-917F-D3021840D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0CCFF-1721-43A0-CC3F-49AF9314B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B22AB-4AC8-904E-B0F0-9CB155ABD30F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9608F-D090-DF35-6633-6B84504A9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30F2A4-DB98-D339-FB4B-F6A30C1A4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3714-F832-F241-8E88-CCD23381F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2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079CE-09DD-8B97-820B-B2A0C72B2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A725B-85F3-F8B9-2284-94F9EC757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CFD76-11A1-1F3C-CE5E-5C95655F0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A6207A-7C00-83A9-88EA-DFE1744CE2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1220FB-9D3F-957A-3D0B-E3E26B20F7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9985E2-1FEF-5D2F-5091-A5FDBF08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B22AB-4AC8-904E-B0F0-9CB155ABD30F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EA8FE1-03D6-11B7-2756-C517FB1BF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E30843-9091-2030-2519-2F58AFD59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3714-F832-F241-8E88-CCD23381F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13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35C9B-C53F-BD28-796A-30D66DAB2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8769B5-B481-8455-C0E0-48E0D7439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B22AB-4AC8-904E-B0F0-9CB155ABD30F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E79DF3-38D0-F090-FB57-C5C93CCB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077B5A-6B9C-4CC7-E25D-542B1ECDE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3714-F832-F241-8E88-CCD23381F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19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F123E5-6BEC-6ACA-52A3-2BDA6127C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B22AB-4AC8-904E-B0F0-9CB155ABD30F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2159D2-7318-893E-733E-77D80CB27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42F88-C522-5116-08BF-D88AEC11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3714-F832-F241-8E88-CCD23381F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16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E553A-FA62-F96B-EB59-B7FB9B7A5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6EB6D-8DDF-B3C7-FA1C-DB510C22B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52A14-C76F-D138-3603-AE244DAC9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8363D6-9994-AB74-CE29-E3D646681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B22AB-4AC8-904E-B0F0-9CB155ABD30F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9EBCD-23EE-5FC3-9969-5871C8985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86202D-C750-756B-5E15-02F1D0DC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3714-F832-F241-8E88-CCD23381F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58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2955A-186E-3876-618F-CA569C275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C864B7-CB69-9606-404A-A8095A6B92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445D0C-FACF-2703-ADCE-8870EF3AC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F1B87-56B2-9182-ECC7-FAA3C266D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B22AB-4AC8-904E-B0F0-9CB155ABD30F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552487-BFA7-8814-2CD7-7286EEB8B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7F1030-6EAF-B021-0599-C2BC6DC2C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3714-F832-F241-8E88-CCD23381F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3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11DA45-7014-B13E-9893-C01164008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92596-0A76-87C2-E785-88B97DA09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E2149-B95E-0EF6-5177-1F0026058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5B22AB-4AC8-904E-B0F0-9CB155ABD30F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8E136-7B59-C5DB-0C90-E033BA9E91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DD54F-B3F4-28BD-7B38-45C8B8307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243714-F832-F241-8E88-CCD23381F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95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property@ottawa.anglican.ca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property@ottawa.anglican.ca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95C016-A1F7-E642-8992-B2A49DACBF44}"/>
              </a:ext>
            </a:extLst>
          </p:cNvPr>
          <p:cNvSpPr txBox="1"/>
          <p:nvPr/>
        </p:nvSpPr>
        <p:spPr>
          <a:xfrm>
            <a:off x="981669" y="2368539"/>
            <a:ext cx="6372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spc="300" dirty="0">
                <a:solidFill>
                  <a:srgbClr val="C10090"/>
                </a:solidFill>
                <a:latin typeface="Trebuchet MS" panose="020B0703020202090204" pitchFamily="34" charset="0"/>
              </a:rPr>
              <a:t>Property &amp; Asset</a:t>
            </a:r>
          </a:p>
          <a:p>
            <a:pPr algn="l"/>
            <a:r>
              <a:rPr lang="en-US" sz="5400" b="1" spc="300" dirty="0">
                <a:solidFill>
                  <a:srgbClr val="C10090"/>
                </a:solidFill>
                <a:latin typeface="Trebuchet MS" panose="020B0703020202090204" pitchFamily="34" charset="0"/>
              </a:rPr>
              <a:t>Management</a:t>
            </a:r>
            <a:endParaRPr lang="en-CA" sz="5400" b="1" spc="300" dirty="0">
              <a:solidFill>
                <a:srgbClr val="C10090"/>
              </a:solidFill>
              <a:latin typeface="Trebuchet MS" panose="020B0703020202090204" pitchFamily="34" charset="0"/>
            </a:endParaRPr>
          </a:p>
        </p:txBody>
      </p:sp>
      <p:pic>
        <p:nvPicPr>
          <p:cNvPr id="7" name="Picture 6" descr="A picture containing text, gauge&#10;&#10;Description automatically generated">
            <a:extLst>
              <a:ext uri="{FF2B5EF4-FFF2-40B4-BE49-F238E27FC236}">
                <a16:creationId xmlns:a16="http://schemas.microsoft.com/office/drawing/2014/main" id="{736850E8-149A-6249-8338-6F9B07BE4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669" y="580716"/>
            <a:ext cx="2627141" cy="144000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57526894-7FDC-2C4C-A615-A4D4B137D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078" y="344384"/>
            <a:ext cx="460375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B2EB0B-1E2A-631F-F73B-8051F091B80B}"/>
              </a:ext>
            </a:extLst>
          </p:cNvPr>
          <p:cNvSpPr txBox="1"/>
          <p:nvPr/>
        </p:nvSpPr>
        <p:spPr>
          <a:xfrm>
            <a:off x="981669" y="4462295"/>
            <a:ext cx="6187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spc="300" dirty="0">
                <a:solidFill>
                  <a:srgbClr val="C10090"/>
                </a:solidFill>
                <a:latin typeface="Trebuchet MS" panose="020B0703020202090204" pitchFamily="34" charset="0"/>
              </a:rPr>
              <a:t>Joel Prentice</a:t>
            </a:r>
          </a:p>
          <a:p>
            <a:r>
              <a:rPr lang="en-CA" b="1" spc="300" dirty="0">
                <a:solidFill>
                  <a:srgbClr val="C10090"/>
                </a:solidFill>
                <a:latin typeface="Trebuchet MS" panose="020B0703020202090204" pitchFamily="34" charset="0"/>
              </a:rPr>
              <a:t>Director of Property &amp; Asset Management</a:t>
            </a:r>
            <a:endParaRPr lang="en-CA" sz="1800" b="1" spc="300" dirty="0">
              <a:solidFill>
                <a:srgbClr val="C10090"/>
              </a:solidFill>
              <a:latin typeface="Trebuchet MS" panose="020B070302020209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02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6BA41-49F0-E517-8950-6B284C7BF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CB394B-7120-D905-235D-9F620A1ECFBD}"/>
              </a:ext>
            </a:extLst>
          </p:cNvPr>
          <p:cNvSpPr txBox="1"/>
          <p:nvPr/>
        </p:nvSpPr>
        <p:spPr>
          <a:xfrm>
            <a:off x="246977" y="47383"/>
            <a:ext cx="10878959" cy="37087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4400" b="1" spc="300" dirty="0">
                <a:solidFill>
                  <a:srgbClr val="C10090"/>
                </a:solidFill>
                <a:latin typeface="Trebuchet MS" panose="020B0703020202090204" pitchFamily="34" charset="0"/>
              </a:rPr>
              <a:t>Property Insurance</a:t>
            </a:r>
            <a:endParaRPr lang="en-CA" sz="4400" dirty="0">
              <a:latin typeface="Trebuchet MS"/>
            </a:endParaRPr>
          </a:p>
          <a:p>
            <a:endParaRPr lang="en-CA" sz="2800" dirty="0">
              <a:latin typeface="Trebuchet MS"/>
            </a:endParaRPr>
          </a:p>
          <a:p>
            <a:pPr marL="285750" indent="-285750">
              <a:buFont typeface="Arial,Sans-Serif"/>
              <a:buChar char="•"/>
            </a:pPr>
            <a:r>
              <a:rPr lang="en-CA" sz="2800" dirty="0">
                <a:latin typeface="Trebuchet MS"/>
              </a:rPr>
              <a:t>Event insurance for one-time rentals </a:t>
            </a:r>
          </a:p>
          <a:p>
            <a:pPr marL="742950" lvl="1" indent="-285750">
              <a:buFont typeface="Arial,Sans-Serif"/>
              <a:buChar char="•"/>
            </a:pPr>
            <a:r>
              <a:rPr lang="en-CA" sz="2800" dirty="0">
                <a:latin typeface="Trebuchet MS"/>
              </a:rPr>
              <a:t>Insurance certificates required from third party renters</a:t>
            </a:r>
            <a:endParaRPr lang="en-CA" sz="2800" dirty="0">
              <a:latin typeface="Aptos" panose="02110004020202020204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CA" sz="2800" dirty="0">
                <a:latin typeface="Trebuchet MS"/>
              </a:rPr>
              <a:t>Obtained through </a:t>
            </a:r>
            <a:r>
              <a:rPr lang="en-CA" sz="2800" dirty="0" err="1">
                <a:latin typeface="Trebuchet MS"/>
              </a:rPr>
              <a:t>Duuo</a:t>
            </a:r>
            <a:r>
              <a:rPr lang="en-CA" sz="2800" dirty="0">
                <a:latin typeface="Trebuchet MS"/>
              </a:rPr>
              <a:t> Canada online (see Property website for details)</a:t>
            </a:r>
            <a:endParaRPr lang="en-CA" sz="2800" dirty="0">
              <a:latin typeface="Aptos"/>
            </a:endParaRPr>
          </a:p>
          <a:p>
            <a:pPr lvl="1"/>
            <a:endParaRPr lang="en-CA" sz="1700" dirty="0">
              <a:latin typeface="Trebuchet MS"/>
            </a:endParaRPr>
          </a:p>
          <a:p>
            <a:pPr marL="742950" lvl="1" indent="-285750">
              <a:buFont typeface="Arial,Sans-Serif"/>
              <a:buChar char="•"/>
            </a:pPr>
            <a:endParaRPr lang="en-CA" sz="1700" dirty="0">
              <a:latin typeface="Trebuchet MS"/>
            </a:endParaRPr>
          </a:p>
          <a:p>
            <a:endParaRPr lang="en-CA" sz="1700" dirty="0">
              <a:latin typeface="Trebuchet MS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A97F0CB-43E7-A36B-734E-A25BD78BF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0" y="5930900"/>
            <a:ext cx="4635500" cy="927100"/>
          </a:xfrm>
          <a:prstGeom prst="rect">
            <a:avLst/>
          </a:prstGeom>
        </p:spPr>
      </p:pic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8C79312-85F7-72AD-853F-C8FC3F6CE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869" y="2943297"/>
            <a:ext cx="3893631" cy="361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45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A830C-74FF-A473-5155-972C4C0A9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DECEAE-4BD6-82FD-CF91-BA0796FCD19B}"/>
              </a:ext>
            </a:extLst>
          </p:cNvPr>
          <p:cNvSpPr txBox="1"/>
          <p:nvPr/>
        </p:nvSpPr>
        <p:spPr>
          <a:xfrm>
            <a:off x="0" y="0"/>
            <a:ext cx="7869287" cy="39241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altLang="en-US" sz="4400" b="1" spc="300" dirty="0">
                <a:solidFill>
                  <a:srgbClr val="C10090"/>
                </a:solidFill>
                <a:latin typeface="Trebuchet MS" panose="020B0703020202090204" pitchFamily="34" charset="0"/>
              </a:rPr>
              <a:t>Heritage Designations </a:t>
            </a:r>
            <a:endParaRPr lang="en-CA" sz="4400" dirty="0">
              <a:latin typeface="Trebuchet MS"/>
            </a:endParaRPr>
          </a:p>
          <a:p>
            <a:endParaRPr lang="en-CA" dirty="0">
              <a:latin typeface="Trebuchet MS" panose="020B0703020202090204" pitchFamily="34" charset="0"/>
            </a:endParaRPr>
          </a:p>
          <a:p>
            <a:endParaRPr lang="en-CA" sz="1700" dirty="0">
              <a:latin typeface="Trebuchet MS" panose="020B0703020202090204" pitchFamily="34" charset="0"/>
            </a:endParaRPr>
          </a:p>
          <a:p>
            <a:pPr lvl="1"/>
            <a:endParaRPr lang="en-CA" sz="1700" dirty="0">
              <a:latin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/>
            </a:endParaRPr>
          </a:p>
          <a:p>
            <a:endParaRPr lang="en-CA" sz="1700" dirty="0">
              <a:latin typeface="Trebuchet MS" panose="020B0703020202090204" pitchFamily="34" charset="0"/>
            </a:endParaRPr>
          </a:p>
          <a:p>
            <a:endParaRPr lang="en-CA" sz="1700" dirty="0">
              <a:latin typeface="Trebuchet MS" panose="020B0703020202090204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1B8F716-6E16-FD05-B21E-B8ED4D1A7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0" y="5930900"/>
            <a:ext cx="4635500" cy="927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1DECCC-8E13-C3E3-A195-BACBB8BDB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569" y="733276"/>
            <a:ext cx="8191500" cy="361950"/>
          </a:xfrm>
          <a:prstGeom prst="rect">
            <a:avLst/>
          </a:prstGeom>
        </p:spPr>
      </p:pic>
      <p:pic>
        <p:nvPicPr>
          <p:cNvPr id="9" name="Picture 8" descr="A black and white text&#10;&#10;AI-generated content may be incorrect.">
            <a:extLst>
              <a:ext uri="{FF2B5EF4-FFF2-40B4-BE49-F238E27FC236}">
                <a16:creationId xmlns:a16="http://schemas.microsoft.com/office/drawing/2014/main" id="{9C67C6AB-4B21-6DD3-3B7D-23B4D6094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1322014"/>
            <a:ext cx="11830050" cy="460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83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A4ED1-AF22-8B03-65C4-365EEAD94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9D6C59-741E-C653-CD1A-73FBC8661B28}"/>
              </a:ext>
            </a:extLst>
          </p:cNvPr>
          <p:cNvSpPr txBox="1"/>
          <p:nvPr/>
        </p:nvSpPr>
        <p:spPr>
          <a:xfrm>
            <a:off x="109817" y="95734"/>
            <a:ext cx="7869287" cy="39241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altLang="en-US" sz="4400" b="1" spc="300" dirty="0">
                <a:solidFill>
                  <a:srgbClr val="C10090"/>
                </a:solidFill>
                <a:latin typeface="Trebuchet MS" panose="020B0703020202090204" pitchFamily="34" charset="0"/>
              </a:rPr>
              <a:t>Heritage Designations </a:t>
            </a:r>
            <a:endParaRPr lang="en-CA" sz="4400" dirty="0">
              <a:latin typeface="Trebuchet MS"/>
            </a:endParaRPr>
          </a:p>
          <a:p>
            <a:endParaRPr lang="en-CA" dirty="0">
              <a:latin typeface="Trebuchet MS" panose="020B0703020202090204" pitchFamily="34" charset="0"/>
            </a:endParaRPr>
          </a:p>
          <a:p>
            <a:endParaRPr lang="en-CA" sz="1700" dirty="0">
              <a:latin typeface="Trebuchet MS" panose="020B0703020202090204" pitchFamily="34" charset="0"/>
            </a:endParaRPr>
          </a:p>
          <a:p>
            <a:pPr lvl="1"/>
            <a:endParaRPr lang="en-CA" sz="1700" dirty="0">
              <a:latin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/>
            </a:endParaRPr>
          </a:p>
          <a:p>
            <a:endParaRPr lang="en-CA" sz="1700" dirty="0">
              <a:latin typeface="Trebuchet MS" panose="020B0703020202090204" pitchFamily="34" charset="0"/>
            </a:endParaRPr>
          </a:p>
          <a:p>
            <a:endParaRPr lang="en-CA" sz="1700" dirty="0">
              <a:latin typeface="Trebuchet MS" panose="020B0703020202090204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91A8AC8-E907-3D83-024E-CE518A0FE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0" y="5930900"/>
            <a:ext cx="4635500" cy="9271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E1D161-6C7C-9AE9-5143-643669EC6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273" y="876636"/>
            <a:ext cx="5764734" cy="400049"/>
          </a:xfrm>
          <a:prstGeom prst="rect">
            <a:avLst/>
          </a:prstGeom>
        </p:spPr>
      </p:pic>
      <p:pic>
        <p:nvPicPr>
          <p:cNvPr id="3" name="Picture 2" descr="A close up of a text&#10;&#10;AI-generated content may be incorrect.">
            <a:extLst>
              <a:ext uri="{FF2B5EF4-FFF2-40B4-BE49-F238E27FC236}">
                <a16:creationId xmlns:a16="http://schemas.microsoft.com/office/drawing/2014/main" id="{2DD51083-F791-F74D-A4FE-A39434AD4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1645920"/>
            <a:ext cx="11544300" cy="375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84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F99A2-0BC9-FFEE-F6EC-443713C53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40E89B-7DFF-E237-FE40-BA9348800ABD}"/>
              </a:ext>
            </a:extLst>
          </p:cNvPr>
          <p:cNvSpPr txBox="1"/>
          <p:nvPr/>
        </p:nvSpPr>
        <p:spPr>
          <a:xfrm>
            <a:off x="128105" y="0"/>
            <a:ext cx="10966675" cy="57092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altLang="en-US" sz="4400" b="1" spc="300" dirty="0">
                <a:solidFill>
                  <a:srgbClr val="C10090"/>
                </a:solidFill>
                <a:latin typeface="Trebuchet MS" panose="020B0703020202090204" pitchFamily="34" charset="0"/>
              </a:rPr>
              <a:t>Heritage Designations </a:t>
            </a:r>
            <a:endParaRPr lang="en-CA" sz="4400" dirty="0">
              <a:latin typeface="Trebuchet MS"/>
            </a:endParaRPr>
          </a:p>
          <a:p>
            <a:pPr marL="285750" indent="-285750">
              <a:buFont typeface="Arial,Sans-Serif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  <a:p>
            <a:pPr marL="285750" indent="-285750">
              <a:buFont typeface="Arial,Sans-Serif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  <a:p>
            <a:pPr marL="285750" indent="-285750">
              <a:buFont typeface="Arial,Sans-Serif"/>
              <a:buChar char="•"/>
            </a:pPr>
            <a:r>
              <a:rPr lang="en-CA" sz="2800" dirty="0">
                <a:latin typeface="Trebuchet MS"/>
              </a:rPr>
              <a:t>Heritage Act (Ontario) / Cultural Heritage Act (Quebec)</a:t>
            </a:r>
            <a:endParaRPr lang="en-CA" sz="2800" dirty="0"/>
          </a:p>
          <a:p>
            <a:pPr marL="742950" lvl="1" indent="-285750">
              <a:buFont typeface="Arial,Sans-Serif"/>
              <a:buChar char="•"/>
            </a:pPr>
            <a:r>
              <a:rPr lang="en-CA" sz="2800" dirty="0">
                <a:latin typeface="Trebuchet MS"/>
              </a:rPr>
              <a:t>Gives municipalities mandate to create and operate municipal heritage register, including</a:t>
            </a:r>
          </a:p>
          <a:p>
            <a:pPr marL="1200150" lvl="2" indent="-285750">
              <a:buFont typeface="Wingdings"/>
              <a:buChar char="§"/>
            </a:pPr>
            <a:r>
              <a:rPr lang="en-CA" sz="2800" dirty="0">
                <a:latin typeface="Trebuchet MS"/>
              </a:rPr>
              <a:t>Designated properties</a:t>
            </a:r>
          </a:p>
          <a:p>
            <a:pPr marL="1200150" lvl="2" indent="-285750">
              <a:buFont typeface="Wingdings"/>
              <a:buChar char="§"/>
            </a:pPr>
            <a:r>
              <a:rPr lang="en-CA" sz="2800" dirty="0">
                <a:latin typeface="Trebuchet MS"/>
              </a:rPr>
              <a:t>Non designated 'listed' or 'cited' properties of cultural heritage value or interest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/>
            </a:endParaRPr>
          </a:p>
          <a:p>
            <a:endParaRPr lang="en-CA" sz="1700" dirty="0">
              <a:latin typeface="Trebuchet MS" panose="020B0703020202090204" pitchFamily="34" charset="0"/>
            </a:endParaRPr>
          </a:p>
          <a:p>
            <a:endParaRPr lang="en-CA" sz="1700" dirty="0">
              <a:latin typeface="Trebuchet MS" panose="020B0703020202090204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54F3A4C-68C5-24B8-EC57-D3F23EB3D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0" y="5930900"/>
            <a:ext cx="46355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5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41132-6C77-53C1-95A4-CE89B57A0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DD7253-ECAD-7BFD-5F03-A982702B46DF}"/>
              </a:ext>
            </a:extLst>
          </p:cNvPr>
          <p:cNvSpPr txBox="1"/>
          <p:nvPr/>
        </p:nvSpPr>
        <p:spPr>
          <a:xfrm>
            <a:off x="128105" y="0"/>
            <a:ext cx="10966675" cy="88639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altLang="en-US" sz="4400" b="1" spc="300" dirty="0">
                <a:solidFill>
                  <a:srgbClr val="C10090"/>
                </a:solidFill>
                <a:latin typeface="Trebuchet MS" panose="020B0703020202090204" pitchFamily="34" charset="0"/>
              </a:rPr>
              <a:t>Heritage Designations </a:t>
            </a:r>
            <a:endParaRPr lang="en-CA" sz="4400" dirty="0">
              <a:latin typeface="Trebuchet MS"/>
            </a:endParaRPr>
          </a:p>
          <a:p>
            <a:pPr marL="285750" indent="-285750">
              <a:buFont typeface="Arial,Sans-Serif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  <a:p>
            <a:pPr marL="285750" indent="-285750">
              <a:buFont typeface="Arial,Sans-Serif"/>
              <a:buChar char="•"/>
            </a:pPr>
            <a:endParaRPr lang="en-CA" sz="1700" dirty="0">
              <a:latin typeface="Trebuchet MS"/>
            </a:endParaRPr>
          </a:p>
          <a:p>
            <a:pPr marL="285750" indent="-285750">
              <a:buFont typeface="Arial,Sans-Serif"/>
              <a:buChar char="•"/>
            </a:pPr>
            <a:r>
              <a:rPr lang="en-CA" sz="2300" dirty="0">
                <a:latin typeface="Trebuchet MS"/>
              </a:rPr>
              <a:t>What if our parish receives a notice of intent to designate parish property as heritage?</a:t>
            </a:r>
            <a:endParaRPr lang="en-US" sz="2300" dirty="0">
              <a:latin typeface="Trebuchet MS" panose="020B0703020202090204" pitchFamily="34" charset="0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CA" sz="2300" dirty="0">
                <a:latin typeface="Trebuchet MS"/>
              </a:rPr>
              <a:t>Notify our diocese immediately – we will </a:t>
            </a:r>
            <a:r>
              <a:rPr lang="en-US" sz="2300" dirty="0">
                <a:latin typeface="Trebuchet MS"/>
              </a:rPr>
              <a:t>consult with the local municipality</a:t>
            </a:r>
            <a:endParaRPr lang="en-US" sz="2300" dirty="0">
              <a:latin typeface="Trebuchet MS" panose="020B0703020202090204" pitchFamily="34" charset="0"/>
            </a:endParaRPr>
          </a:p>
          <a:p>
            <a:pPr marL="1200150" lvl="2" indent="-285750">
              <a:buFont typeface="Wingdings"/>
              <a:buChar char="§"/>
            </a:pPr>
            <a:r>
              <a:rPr lang="en-US" sz="2300" dirty="0">
                <a:latin typeface="Trebuchet MS"/>
              </a:rPr>
              <a:t>Statement of cultural value, description of heritage attributes will be issued</a:t>
            </a:r>
            <a:endParaRPr lang="en-US" sz="2300" dirty="0">
              <a:latin typeface="Trebuchet MS" panose="020B0703020202090204" pitchFamily="34" charset="0"/>
            </a:endParaRPr>
          </a:p>
          <a:p>
            <a:pPr marL="1200150" lvl="2" indent="-285750">
              <a:buFont typeface="Wingdings"/>
              <a:buChar char="§"/>
            </a:pPr>
            <a:r>
              <a:rPr lang="en-US" sz="2300" dirty="0">
                <a:latin typeface="Trebuchet MS"/>
              </a:rPr>
              <a:t>Appeals are made to municipality, and provinces to counter designations</a:t>
            </a:r>
            <a:endParaRPr lang="en-US" sz="2300" dirty="0">
              <a:latin typeface="Trebuchet MS" panose="020B0703020202090204" pitchFamily="34" charset="0"/>
            </a:endParaRPr>
          </a:p>
          <a:p>
            <a:pPr marL="1657350" lvl="3" indent="-285750">
              <a:buFont typeface="Arial"/>
              <a:buChar char="•"/>
            </a:pPr>
            <a:endParaRPr lang="en-CA" sz="2300" dirty="0">
              <a:latin typeface="Trebuchet MS"/>
            </a:endParaRPr>
          </a:p>
          <a:p>
            <a:pPr marL="285750" indent="-285750">
              <a:buFont typeface="Arial,Sans-Serif"/>
              <a:buChar char="•"/>
            </a:pPr>
            <a:r>
              <a:rPr lang="en-CA" sz="2300" dirty="0">
                <a:latin typeface="Trebuchet MS"/>
              </a:rPr>
              <a:t>What if we already have a designated property?</a:t>
            </a:r>
          </a:p>
          <a:p>
            <a:pPr marL="742950" lvl="1" indent="-285750">
              <a:buFont typeface="Arial,Sans-Serif"/>
              <a:buChar char="•"/>
            </a:pPr>
            <a:r>
              <a:rPr lang="en-CA" sz="2300" dirty="0">
                <a:latin typeface="Trebuchet MS"/>
              </a:rPr>
              <a:t>Impacts title of property, and insurance requirements</a:t>
            </a:r>
            <a:endParaRPr lang="en-US" sz="2300" dirty="0">
              <a:latin typeface="Trebuchet MS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CA" sz="2300" dirty="0">
                <a:latin typeface="Trebuchet MS"/>
              </a:rPr>
              <a:t>Often (but not always) involves exterior of building but not necessarily interior</a:t>
            </a:r>
            <a:endParaRPr lang="en-CA" sz="2300" dirty="0">
              <a:latin typeface="Aptos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CA" sz="2300" dirty="0">
                <a:latin typeface="Trebuchet MS"/>
              </a:rPr>
              <a:t>Heritage permits or municipal council approval required prior to alterations and renovations</a:t>
            </a:r>
          </a:p>
          <a:p>
            <a:pPr marL="742950" lvl="1" indent="-285750">
              <a:buFont typeface="Arial,Sans-Serif"/>
              <a:buChar char="•"/>
            </a:pPr>
            <a:r>
              <a:rPr lang="en-CA" sz="2300" dirty="0">
                <a:latin typeface="Trebuchet MS"/>
              </a:rPr>
              <a:t>Can sometimes tap into granting opportunities when work is required</a:t>
            </a:r>
            <a:endParaRPr lang="en-CA" sz="2300" dirty="0">
              <a:latin typeface="Aptos"/>
            </a:endParaRPr>
          </a:p>
          <a:p>
            <a:pPr lvl="1"/>
            <a:endParaRPr lang="en-CA" sz="1700" dirty="0">
              <a:latin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/>
            </a:endParaRPr>
          </a:p>
          <a:p>
            <a:endParaRPr lang="en-CA" sz="1700" dirty="0">
              <a:latin typeface="Trebuchet MS" panose="020B0703020202090204" pitchFamily="34" charset="0"/>
            </a:endParaRPr>
          </a:p>
          <a:p>
            <a:endParaRPr lang="en-CA" sz="1700" dirty="0">
              <a:latin typeface="Trebuchet MS" panose="020B0703020202090204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3D5261C-9D07-D5D5-933D-BADF25034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0" y="5930900"/>
            <a:ext cx="46355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45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BAADE6-FD91-9E43-957A-98B28E6138B5}"/>
              </a:ext>
            </a:extLst>
          </p:cNvPr>
          <p:cNvSpPr txBox="1"/>
          <p:nvPr/>
        </p:nvSpPr>
        <p:spPr>
          <a:xfrm>
            <a:off x="273946" y="107595"/>
            <a:ext cx="927192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altLang="en-US" sz="4400" b="1" spc="300" dirty="0">
                <a:solidFill>
                  <a:srgbClr val="C10090"/>
                </a:solidFill>
                <a:latin typeface="Trebuchet MS" panose="020B0703020202090204" pitchFamily="34" charset="0"/>
              </a:rPr>
              <a:t>Maintenance</a:t>
            </a:r>
            <a:endParaRPr lang="en-CA" sz="4400" dirty="0">
              <a:latin typeface="Trebuchet MS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1B60C15-EF03-1F4D-8D2F-805AE55FD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0" y="5930900"/>
            <a:ext cx="4635500" cy="927100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2A0FCAFD-2582-E4D9-0515-8E448AD732FF}"/>
              </a:ext>
            </a:extLst>
          </p:cNvPr>
          <p:cNvSpPr/>
          <p:nvPr/>
        </p:nvSpPr>
        <p:spPr>
          <a:xfrm>
            <a:off x="9874250" y="4039678"/>
            <a:ext cx="2085975" cy="72327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FB6F2816-494D-B1FB-F3F0-BCE6E3CE3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47" y="2912371"/>
            <a:ext cx="9271926" cy="3140957"/>
          </a:xfrm>
          <a:prstGeom prst="rect">
            <a:avLst/>
          </a:prstGeom>
          <a:ln w="19050">
            <a:solidFill>
              <a:srgbClr val="C1009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CCF278-91ED-BA1A-646F-EE8BAA443D24}"/>
              </a:ext>
            </a:extLst>
          </p:cNvPr>
          <p:cNvSpPr txBox="1"/>
          <p:nvPr/>
        </p:nvSpPr>
        <p:spPr>
          <a:xfrm>
            <a:off x="508817" y="881606"/>
            <a:ext cx="9112942" cy="18312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Trebuchet MS"/>
              </a:rPr>
              <a:t>Preventative maintenance checklist 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Trebuchet MS"/>
              </a:rPr>
              <a:t>Customized asset management categories</a:t>
            </a:r>
            <a:endParaRPr lang="en-CA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Trebuchet MS"/>
              </a:rPr>
              <a:t>Identifies who is responsible for those systems/components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Trebuchet MS"/>
              </a:rPr>
              <a:t>Marks service intervals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30057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BAADE6-FD91-9E43-957A-98B28E6138B5}"/>
              </a:ext>
            </a:extLst>
          </p:cNvPr>
          <p:cNvSpPr txBox="1"/>
          <p:nvPr/>
        </p:nvSpPr>
        <p:spPr>
          <a:xfrm>
            <a:off x="167538" y="211034"/>
            <a:ext cx="9141298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altLang="en-US" sz="4400" b="1" spc="300" dirty="0">
                <a:solidFill>
                  <a:srgbClr val="C10090"/>
                </a:solidFill>
                <a:latin typeface="Trebuchet MS" panose="020B0703020202090204" pitchFamily="34" charset="0"/>
              </a:rPr>
              <a:t>Maintenance</a:t>
            </a:r>
            <a:endParaRPr lang="en-CA" sz="4400" dirty="0">
              <a:latin typeface="Trebuchet MS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1B60C15-EF03-1F4D-8D2F-805AE55FD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0" y="5930900"/>
            <a:ext cx="4635500" cy="927100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CC5A655B-9E6D-810E-56EF-DBBCE4AFE768}"/>
              </a:ext>
            </a:extLst>
          </p:cNvPr>
          <p:cNvSpPr/>
          <p:nvPr/>
        </p:nvSpPr>
        <p:spPr>
          <a:xfrm>
            <a:off x="271463" y="3944285"/>
            <a:ext cx="1703641" cy="72327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creenshot of a calendar&#10;&#10;Description automatically generated">
            <a:extLst>
              <a:ext uri="{FF2B5EF4-FFF2-40B4-BE49-F238E27FC236}">
                <a16:creationId xmlns:a16="http://schemas.microsoft.com/office/drawing/2014/main" id="{E43823D4-9AA1-C991-31FC-75618F5B0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120" y="3212930"/>
            <a:ext cx="9972740" cy="2717970"/>
          </a:xfrm>
          <a:prstGeom prst="rect">
            <a:avLst/>
          </a:prstGeom>
          <a:ln w="19050">
            <a:solidFill>
              <a:srgbClr val="C1009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17F077-BB33-40B4-D73C-ECBF4A4014D0}"/>
              </a:ext>
            </a:extLst>
          </p:cNvPr>
          <p:cNvSpPr txBox="1"/>
          <p:nvPr/>
        </p:nvSpPr>
        <p:spPr>
          <a:xfrm>
            <a:off x="271463" y="980475"/>
            <a:ext cx="8068921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Trebuchet MS"/>
              </a:rPr>
              <a:t>Preventative maintenance checklist continued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Trebuchet MS" panose="020B0703020202090204" pitchFamily="34" charset="0"/>
              </a:rPr>
              <a:t>Visualises intervals by which service/inspections are performed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Trebuchet MS" panose="020B0703020202090204" pitchFamily="34" charset="0"/>
              </a:rPr>
              <a:t>Notes section allows for information sharing around specific categories</a:t>
            </a:r>
          </a:p>
        </p:txBody>
      </p:sp>
    </p:spTree>
    <p:extLst>
      <p:ext uri="{BB962C8B-B14F-4D97-AF65-F5344CB8AC3E}">
        <p14:creationId xmlns:p14="http://schemas.microsoft.com/office/powerpoint/2010/main" val="440033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BAADE6-FD91-9E43-957A-98B28E6138B5}"/>
              </a:ext>
            </a:extLst>
          </p:cNvPr>
          <p:cNvSpPr txBox="1"/>
          <p:nvPr/>
        </p:nvSpPr>
        <p:spPr>
          <a:xfrm>
            <a:off x="147074" y="111159"/>
            <a:ext cx="927192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altLang="en-US" sz="4400" b="1" spc="300" dirty="0">
                <a:solidFill>
                  <a:srgbClr val="C10090"/>
                </a:solidFill>
                <a:latin typeface="Trebuchet MS" panose="020B0703020202090204" pitchFamily="34" charset="0"/>
              </a:rPr>
              <a:t>Maintenance</a:t>
            </a:r>
            <a:endParaRPr lang="en-CA" sz="4400" dirty="0">
              <a:latin typeface="Trebuchet MS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1B60C15-EF03-1F4D-8D2F-805AE55FD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0" y="5930900"/>
            <a:ext cx="4635500" cy="927100"/>
          </a:xfrm>
          <a:prstGeom prst="rect">
            <a:avLst/>
          </a:prstGeom>
        </p:spPr>
      </p:pic>
      <p:pic>
        <p:nvPicPr>
          <p:cNvPr id="3" name="Picture 2" descr="A close-up of a fire test&#10;&#10;Description automatically generated">
            <a:extLst>
              <a:ext uri="{FF2B5EF4-FFF2-40B4-BE49-F238E27FC236}">
                <a16:creationId xmlns:a16="http://schemas.microsoft.com/office/drawing/2014/main" id="{57A8D827-82F0-082F-3DF7-A59A0208C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552" y="3816316"/>
            <a:ext cx="4719829" cy="2701925"/>
          </a:xfrm>
          <a:prstGeom prst="rect">
            <a:avLst/>
          </a:prstGeom>
          <a:ln w="19050">
            <a:solidFill>
              <a:srgbClr val="C10090"/>
            </a:solidFill>
          </a:ln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EB5B2D20-75FA-62E0-9D81-1A0B12B66AB4}"/>
              </a:ext>
            </a:extLst>
          </p:cNvPr>
          <p:cNvSpPr/>
          <p:nvPr/>
        </p:nvSpPr>
        <p:spPr>
          <a:xfrm>
            <a:off x="957370" y="4805640"/>
            <a:ext cx="2085975" cy="72327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8E8937-0BE0-12D0-59CE-28346C30E081}"/>
              </a:ext>
            </a:extLst>
          </p:cNvPr>
          <p:cNvSpPr txBox="1"/>
          <p:nvPr/>
        </p:nvSpPr>
        <p:spPr>
          <a:xfrm>
            <a:off x="320810" y="946082"/>
            <a:ext cx="9913041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Trebuchet MS"/>
              </a:rPr>
              <a:t>Preventative maintenance calendar function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Trebuchet MS"/>
              </a:rPr>
              <a:t>Groups all activities from checklist which take place within a given month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Trebuchet MS"/>
              </a:rPr>
              <a:t>This format allows for ease of planning and tracking by committee</a:t>
            </a:r>
            <a:endParaRPr lang="en-CA" sz="2400" dirty="0">
              <a:latin typeface="Trebuchet MS" panose="020B070302020209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Trebuchet MS" panose="020B0703020202090204" pitchFamily="34" charset="0"/>
              </a:rPr>
              <a:t>Creates agenda items for property committee meetings by month, ensuring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3155067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BAADE6-FD91-9E43-957A-98B28E6138B5}"/>
              </a:ext>
            </a:extLst>
          </p:cNvPr>
          <p:cNvSpPr txBox="1"/>
          <p:nvPr/>
        </p:nvSpPr>
        <p:spPr>
          <a:xfrm>
            <a:off x="338417" y="278356"/>
            <a:ext cx="10380667" cy="68941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altLang="en-US" sz="4400" b="1" spc="300" dirty="0">
                <a:solidFill>
                  <a:srgbClr val="C10090"/>
                </a:solidFill>
                <a:latin typeface="Trebuchet MS" panose="020B0703020202090204" pitchFamily="34" charset="0"/>
              </a:rPr>
              <a:t>Maintenance</a:t>
            </a:r>
            <a:endParaRPr lang="en-CA" sz="4400" dirty="0">
              <a:latin typeface="Trebuchet MS"/>
            </a:endParaRPr>
          </a:p>
          <a:p>
            <a:endParaRPr lang="en-CA" dirty="0"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Trebuchet MS"/>
              </a:rPr>
              <a:t>Discussion – recent diocesan examples of reactive maintenance</a:t>
            </a:r>
            <a:endParaRPr lang="en-CA" sz="2400" dirty="0"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>
              <a:latin typeface="Trebuchet MS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CA" sz="2400" dirty="0">
                <a:latin typeface="Trebuchet MS"/>
              </a:rPr>
              <a:t>Support for reactive maintenance concerns – where would you look to?</a:t>
            </a:r>
            <a:endParaRPr lang="en-US" sz="2400" dirty="0">
              <a:latin typeface="Trebuchet M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Trebuchet MS"/>
              </a:rPr>
              <a:t>My office (</a:t>
            </a:r>
            <a:r>
              <a:rPr lang="en-CA" sz="2400" dirty="0">
                <a:latin typeface="Trebuchet MS"/>
                <a:hlinkClick r:id="rId2"/>
              </a:rPr>
              <a:t>property@ottawa.anglican.ca</a:t>
            </a:r>
            <a:r>
              <a:rPr lang="en-CA" sz="2400" dirty="0">
                <a:latin typeface="Trebuchet MS"/>
              </a:rPr>
              <a:t>)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Trebuchet MS"/>
              </a:rPr>
              <a:t>Regional Deans</a:t>
            </a:r>
            <a:endParaRPr lang="en-CA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Trebuchet MS"/>
              </a:rPr>
              <a:t>Neighbouring parishes/other denominations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2400" dirty="0"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Trebuchet MS"/>
              </a:rPr>
              <a:t>Delegation and cooperation is key</a:t>
            </a:r>
            <a:endParaRPr lang="en-CA" sz="2400" dirty="0">
              <a:latin typeface="Trebuchet MS" panose="020B070302020209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Trebuchet MS"/>
              </a:rPr>
              <a:t>Property committee structure supports reactive maintenance efforts</a:t>
            </a:r>
            <a:endParaRPr lang="en-CA" sz="2400" dirty="0">
              <a:latin typeface="Trebuchet MS" panose="020B070302020209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Trebuchet MS"/>
              </a:rPr>
              <a:t>Custodians and on-site staff, if available, are key resources for urgent responses</a:t>
            </a:r>
            <a:endParaRPr lang="en-CA" sz="2400" dirty="0">
              <a:latin typeface="Trebuchet MS" panose="020B070302020209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Trebuchet MS"/>
              </a:rPr>
              <a:t>Third party service providers with service contracts can be leveraged in times of need</a:t>
            </a:r>
            <a:endParaRPr lang="en-CA" sz="2400" dirty="0">
              <a:latin typeface="Trebuchet MS" panose="020B070302020209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  <a:p>
            <a:endParaRPr lang="en-CA" sz="1700" dirty="0">
              <a:latin typeface="Trebuchet MS" panose="020B0703020202090204" pitchFamily="34" charset="0"/>
            </a:endParaRPr>
          </a:p>
          <a:p>
            <a:endParaRPr lang="en-CA" sz="1700" dirty="0">
              <a:latin typeface="Trebuchet MS" panose="020B0703020202090204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1B60C15-EF03-1F4D-8D2F-805AE55FD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0" y="5930900"/>
            <a:ext cx="46355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5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BAADE6-FD91-9E43-957A-98B28E6138B5}"/>
              </a:ext>
            </a:extLst>
          </p:cNvPr>
          <p:cNvSpPr txBox="1"/>
          <p:nvPr/>
        </p:nvSpPr>
        <p:spPr>
          <a:xfrm>
            <a:off x="137249" y="224674"/>
            <a:ext cx="10878959" cy="40472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altLang="en-US" sz="4400" b="1" spc="300" dirty="0">
                <a:solidFill>
                  <a:srgbClr val="C10090"/>
                </a:solidFill>
                <a:latin typeface="Trebuchet MS" panose="020B0703020202090204" pitchFamily="34" charset="0"/>
              </a:rPr>
              <a:t>Leasing &amp; Rentals</a:t>
            </a:r>
            <a:endParaRPr lang="en-CA" sz="4400" dirty="0">
              <a:latin typeface="Trebuchet MS"/>
            </a:endParaRPr>
          </a:p>
          <a:p>
            <a:endParaRPr lang="en-CA" sz="2800" dirty="0">
              <a:latin typeface="Trebuchet MS" panose="020B0703020202090204" pitchFamily="34" charset="0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CA" sz="2800" dirty="0">
                <a:latin typeface="Trebuchet MS"/>
              </a:rPr>
              <a:t>Residential Tenancies</a:t>
            </a:r>
            <a:endParaRPr lang="en-US" sz="2800" dirty="0">
              <a:latin typeface="Trebuchet MS"/>
            </a:endParaRP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en-CA" sz="2800" dirty="0">
                <a:latin typeface="Trebuchet MS"/>
              </a:rPr>
              <a:t>When pursuing new tenants, screening process is crucial</a:t>
            </a:r>
            <a:endParaRPr lang="en-US" sz="2800" dirty="0">
              <a:latin typeface="Trebuchet MS"/>
            </a:endParaRP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en-CA" sz="2800" dirty="0">
                <a:latin typeface="Trebuchet MS"/>
              </a:rPr>
              <a:t>Our office offers support in navigating standard lease agreements, tenancy issues, bylaw concerns</a:t>
            </a:r>
            <a:endParaRPr lang="en-US" sz="2800" dirty="0">
              <a:latin typeface="Trebuchet MS"/>
            </a:endParaRP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en-CA" sz="2800" dirty="0">
                <a:latin typeface="Trebuchet MS"/>
              </a:rPr>
              <a:t>Landlord Tenant Board (ON) &amp; Tribunal </a:t>
            </a:r>
            <a:r>
              <a:rPr lang="en-CA" sz="2800" dirty="0" err="1">
                <a:latin typeface="Trebuchet MS"/>
              </a:rPr>
              <a:t>Administratif</a:t>
            </a:r>
            <a:r>
              <a:rPr lang="en-CA" sz="2800" dirty="0">
                <a:latin typeface="Trebuchet MS"/>
              </a:rPr>
              <a:t> du </a:t>
            </a:r>
            <a:r>
              <a:rPr lang="en-CA" sz="2800" dirty="0" err="1">
                <a:latin typeface="Trebuchet MS"/>
              </a:rPr>
              <a:t>Logement</a:t>
            </a:r>
            <a:r>
              <a:rPr lang="en-CA" sz="2800" dirty="0">
                <a:latin typeface="Trebuchet MS"/>
              </a:rPr>
              <a:t> (QC) considerations </a:t>
            </a:r>
            <a:endParaRPr lang="en-US" sz="2800" dirty="0">
              <a:latin typeface="Trebuchet MS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1B60C15-EF03-1F4D-8D2F-805AE55FD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0" y="5930900"/>
            <a:ext cx="46355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1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6D51B-4B51-6E98-0C87-5D3021255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6D57ED-7E5E-427A-70A2-2484E4E20EF6}"/>
              </a:ext>
            </a:extLst>
          </p:cNvPr>
          <p:cNvSpPr txBox="1"/>
          <p:nvPr/>
        </p:nvSpPr>
        <p:spPr>
          <a:xfrm>
            <a:off x="283552" y="1"/>
            <a:ext cx="11735728" cy="58323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4400" b="1" spc="300" dirty="0">
                <a:solidFill>
                  <a:srgbClr val="C10090"/>
                </a:solidFill>
                <a:latin typeface="Trebuchet MS" panose="020B0703020202090204" pitchFamily="34" charset="0"/>
              </a:rPr>
              <a:t>Working With Us</a:t>
            </a:r>
            <a:endParaRPr lang="en-CA" sz="4400" dirty="0">
              <a:latin typeface="Trebuchet MS"/>
            </a:endParaRPr>
          </a:p>
          <a:p>
            <a:endParaRPr lang="en-CA" sz="1700" dirty="0">
              <a:latin typeface="Trebuchet MS"/>
            </a:endParaRPr>
          </a:p>
          <a:p>
            <a:pPr marL="285750" indent="-285750">
              <a:buFont typeface="Arial,Sans-Serif"/>
              <a:buChar char="•"/>
            </a:pPr>
            <a:r>
              <a:rPr lang="en-CA" sz="2400" dirty="0">
                <a:latin typeface="Trebuchet MS"/>
              </a:rPr>
              <a:t>Who are we?</a:t>
            </a:r>
          </a:p>
          <a:p>
            <a:pPr marL="742950" lvl="1" indent="-285750">
              <a:buFont typeface="Arial,Sans-Serif"/>
              <a:buChar char="•"/>
            </a:pPr>
            <a:r>
              <a:rPr lang="en-CA" sz="2400" dirty="0">
                <a:latin typeface="Trebuchet MS"/>
              </a:rPr>
              <a:t>Joel Prentice – Director of Property &amp; Asset Management  (2022)</a:t>
            </a:r>
          </a:p>
          <a:p>
            <a:pPr marL="1200150" lvl="2" indent="-285750">
              <a:buFont typeface="Wingdings"/>
              <a:buChar char="§"/>
            </a:pPr>
            <a:r>
              <a:rPr lang="en-CA" sz="2400" dirty="0">
                <a:latin typeface="Trebuchet MS"/>
              </a:rPr>
              <a:t>Diocesan senior staff</a:t>
            </a:r>
          </a:p>
          <a:p>
            <a:pPr marL="1200150" lvl="2" indent="-285750">
              <a:buFont typeface="Wingdings"/>
              <a:buChar char="§"/>
            </a:pPr>
            <a:r>
              <a:rPr lang="en-CA" sz="2400" dirty="0">
                <a:latin typeface="Trebuchet MS"/>
              </a:rPr>
              <a:t>Property &amp; Finance committee</a:t>
            </a:r>
          </a:p>
          <a:p>
            <a:pPr marL="1200150" lvl="2" indent="-285750">
              <a:buFont typeface="Wingdings"/>
              <a:buChar char="§"/>
            </a:pPr>
            <a:r>
              <a:rPr lang="en-CA" sz="2400" dirty="0">
                <a:latin typeface="Trebuchet MS"/>
              </a:rPr>
              <a:t>Insurance &amp; Cemeteries subcommittees</a:t>
            </a:r>
          </a:p>
          <a:p>
            <a:pPr marL="1200150" lvl="2" indent="-285750">
              <a:buFont typeface="Wingdings"/>
              <a:buChar char="§"/>
            </a:pPr>
            <a:r>
              <a:rPr lang="en-CA" sz="2400" dirty="0">
                <a:latin typeface="Trebuchet MS"/>
              </a:rPr>
              <a:t>Provincial Insurance &amp; Risk Management task force</a:t>
            </a:r>
          </a:p>
          <a:p>
            <a:pPr marL="1200150" lvl="2" indent="-285750">
              <a:buFont typeface="Wingdings"/>
              <a:buChar char="§"/>
            </a:pPr>
            <a:r>
              <a:rPr lang="en-CA" sz="2400" dirty="0">
                <a:latin typeface="Trebuchet MS"/>
              </a:rPr>
              <a:t>Cathedral Hill Foundation board</a:t>
            </a:r>
          </a:p>
          <a:p>
            <a:pPr marL="1200150" lvl="2" indent="-285750">
              <a:buFont typeface="Wingdings"/>
              <a:buChar char="§"/>
            </a:pPr>
            <a:r>
              <a:rPr lang="en-CA" sz="2400" dirty="0" err="1">
                <a:latin typeface="Trebuchet MS"/>
              </a:rPr>
              <a:t>Serson</a:t>
            </a:r>
            <a:r>
              <a:rPr lang="en-CA" sz="2400" dirty="0">
                <a:latin typeface="Trebuchet MS"/>
              </a:rPr>
              <a:t> Clarke Non-Profit Housing Corporation board</a:t>
            </a:r>
          </a:p>
          <a:p>
            <a:pPr lvl="2"/>
            <a:endParaRPr lang="en-CA" sz="2400" dirty="0">
              <a:latin typeface="Trebuchet MS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CA" sz="2400" dirty="0">
                <a:latin typeface="Trebuchet MS"/>
              </a:rPr>
              <a:t>Amy Elliot – Property Operations Coordinator (2024)</a:t>
            </a:r>
            <a:endParaRPr lang="en-CA" sz="2400" dirty="0">
              <a:latin typeface="Aptos" panose="02110004020202020204"/>
            </a:endParaRPr>
          </a:p>
          <a:p>
            <a:pPr marL="1200150" lvl="2" indent="-285750">
              <a:buFont typeface="Wingdings"/>
              <a:buChar char="§"/>
            </a:pPr>
            <a:r>
              <a:rPr lang="en-CA" sz="2400" dirty="0">
                <a:latin typeface="Trebuchet MS"/>
              </a:rPr>
              <a:t>Diocesan support for property matters</a:t>
            </a:r>
          </a:p>
          <a:p>
            <a:pPr marL="1200150" lvl="2" indent="-285750">
              <a:buFont typeface="Wingdings"/>
              <a:buChar char="§"/>
            </a:pPr>
            <a:r>
              <a:rPr lang="en-CA" sz="2400" dirty="0">
                <a:latin typeface="Trebuchet MS"/>
              </a:rPr>
              <a:t>Property &amp; Finance committee support</a:t>
            </a:r>
          </a:p>
          <a:p>
            <a:pPr marL="1200150" lvl="2" indent="-285750">
              <a:buFont typeface="Wingdings"/>
              <a:buChar char="§"/>
            </a:pPr>
            <a:r>
              <a:rPr lang="en-CA" sz="2400" dirty="0">
                <a:latin typeface="Trebuchet MS"/>
              </a:rPr>
              <a:t>Investment subcommittee support</a:t>
            </a:r>
            <a:endParaRPr lang="en-CA" sz="1700" dirty="0">
              <a:latin typeface="Trebuchet MS" panose="020B0703020202090204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1357376-52F2-7C6F-8349-B87A0005C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0" y="5930900"/>
            <a:ext cx="46355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91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4A26E-538D-ADD0-B4D6-414C79127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1D37CC-3296-5E60-6E81-6ABB23110995}"/>
              </a:ext>
            </a:extLst>
          </p:cNvPr>
          <p:cNvSpPr txBox="1"/>
          <p:nvPr/>
        </p:nvSpPr>
        <p:spPr>
          <a:xfrm>
            <a:off x="137249" y="224674"/>
            <a:ext cx="10878959" cy="45704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altLang="en-US" sz="4400" b="1" spc="300" dirty="0">
                <a:solidFill>
                  <a:srgbClr val="C10090"/>
                </a:solidFill>
                <a:latin typeface="Trebuchet MS" panose="020B0703020202090204" pitchFamily="34" charset="0"/>
              </a:rPr>
              <a:t>Leasing &amp; Rentals</a:t>
            </a:r>
            <a:endParaRPr lang="en-CA" sz="4400" dirty="0">
              <a:latin typeface="Trebuchet MS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CA" sz="1700" dirty="0">
              <a:latin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Trebuchet MS"/>
              </a:rPr>
              <a:t>Commercial Leases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Trebuchet MS" panose="020B0703020202090204" pitchFamily="34" charset="0"/>
              </a:rPr>
              <a:t>Leases with 2+ year terms require Property &amp; Finance committee approval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Trebuchet MS" panose="020B0703020202090204" pitchFamily="34" charset="0"/>
              </a:rPr>
              <a:t>We offer support with negotiation/lease extension process, managing tenant relations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Trebuchet MS" panose="020B0703020202090204" pitchFamily="34" charset="0"/>
              </a:rPr>
              <a:t>Use of diocesan lease agreement template, or engaging a lawyer required</a:t>
            </a:r>
          </a:p>
          <a:p>
            <a:pPr lvl="1"/>
            <a:endParaRPr lang="en-CA" sz="1700" dirty="0"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B6B7BCB6-DCC9-7F98-7B19-A852DC85C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0" y="5930900"/>
            <a:ext cx="46355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5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40156-D088-4DF3-292A-E631E21C4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D2725B-C9F0-EBAB-9C99-B84E37A716B8}"/>
              </a:ext>
            </a:extLst>
          </p:cNvPr>
          <p:cNvSpPr txBox="1"/>
          <p:nvPr/>
        </p:nvSpPr>
        <p:spPr>
          <a:xfrm>
            <a:off x="137249" y="224674"/>
            <a:ext cx="10878959" cy="37087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altLang="en-US" sz="4400" b="1" spc="300" dirty="0">
                <a:solidFill>
                  <a:srgbClr val="C10090"/>
                </a:solidFill>
                <a:latin typeface="Trebuchet MS" panose="020B0703020202090204" pitchFamily="34" charset="0"/>
              </a:rPr>
              <a:t>Leasing &amp; Rentals</a:t>
            </a:r>
            <a:endParaRPr lang="en-CA" sz="4400" dirty="0">
              <a:latin typeface="Trebuchet MS"/>
            </a:endParaRPr>
          </a:p>
          <a:p>
            <a:endParaRPr lang="en-CA" sz="1700" dirty="0"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Trebuchet MS" panose="020B0703020202090204" pitchFamily="34" charset="0"/>
              </a:rPr>
              <a:t>Events &amp; Recurring Rental of Parish Space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Trebuchet MS" panose="020B0703020202090204" pitchFamily="34" charset="0"/>
              </a:rPr>
              <a:t>Compatibility of renters must be evaluated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Trebuchet MS"/>
              </a:rPr>
              <a:t>Use of licensing agreement template required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Trebuchet MS"/>
              </a:rPr>
              <a:t>Third party liability insurance required (single use renters to use online event insurance function)</a:t>
            </a:r>
            <a:endParaRPr lang="en-CA" sz="2800" dirty="0">
              <a:latin typeface="Trebuchet MS" panose="020B0703020202090204" pitchFamily="34" charset="0"/>
            </a:endParaRPr>
          </a:p>
          <a:p>
            <a:pPr lvl="1"/>
            <a:endParaRPr lang="en-CA" sz="1700" dirty="0"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A816B8A-EA24-3DF2-955E-450D16482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0" y="5930900"/>
            <a:ext cx="46355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1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BAADE6-FD91-9E43-957A-98B28E6138B5}"/>
              </a:ext>
            </a:extLst>
          </p:cNvPr>
          <p:cNvSpPr txBox="1"/>
          <p:nvPr/>
        </p:nvSpPr>
        <p:spPr>
          <a:xfrm>
            <a:off x="320129" y="189984"/>
            <a:ext cx="7869287" cy="10310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altLang="en-US" sz="4400" b="1" spc="300" dirty="0">
                <a:solidFill>
                  <a:srgbClr val="C10090"/>
                </a:solidFill>
                <a:latin typeface="Trebuchet MS" panose="020B0703020202090204" pitchFamily="34" charset="0"/>
              </a:rPr>
              <a:t>Leasing &amp; Rentals</a:t>
            </a:r>
            <a:endParaRPr lang="en-CA" sz="4400" dirty="0">
              <a:latin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1B60C15-EF03-1F4D-8D2F-805AE55FD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0" y="5930900"/>
            <a:ext cx="4635500" cy="927100"/>
          </a:xfrm>
          <a:prstGeom prst="rect">
            <a:avLst/>
          </a:prstGeom>
        </p:spPr>
      </p:pic>
      <p:pic>
        <p:nvPicPr>
          <p:cNvPr id="7" name="Picture 6" descr="A screenshot of a document&#10;&#10;Description automatically generated with low confidence">
            <a:extLst>
              <a:ext uri="{FF2B5EF4-FFF2-40B4-BE49-F238E27FC236}">
                <a16:creationId xmlns:a16="http://schemas.microsoft.com/office/drawing/2014/main" id="{D97C10EA-6BE8-F5F2-B8BE-B5485C496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06" y="2067659"/>
            <a:ext cx="4603222" cy="3897877"/>
          </a:xfrm>
          <a:prstGeom prst="rect">
            <a:avLst/>
          </a:prstGeom>
          <a:ln>
            <a:solidFill>
              <a:srgbClr val="C10090"/>
            </a:solidFill>
          </a:ln>
        </p:spPr>
      </p:pic>
      <p:pic>
        <p:nvPicPr>
          <p:cNvPr id="9" name="Picture 8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994DD9BC-D00B-98B7-47B5-E96FFDAD3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67659"/>
            <a:ext cx="5332372" cy="3897814"/>
          </a:xfrm>
          <a:prstGeom prst="rect">
            <a:avLst/>
          </a:prstGeom>
          <a:ln>
            <a:solidFill>
              <a:srgbClr val="C1009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EF65F9-20F4-C7DD-9F23-1A62B9573E14}"/>
              </a:ext>
            </a:extLst>
          </p:cNvPr>
          <p:cNvSpPr txBox="1"/>
          <p:nvPr/>
        </p:nvSpPr>
        <p:spPr>
          <a:xfrm>
            <a:off x="-191935" y="795874"/>
            <a:ext cx="12063806" cy="10002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Trebuchet MS" panose="020B0703020202090204" pitchFamily="34" charset="0"/>
              </a:rPr>
              <a:t>Licensing agreement template and </a:t>
            </a:r>
            <a:r>
              <a:rPr lang="en-CA" sz="2400" dirty="0">
                <a:latin typeface="Trebuchet MS"/>
              </a:rPr>
              <a:t>commercial lease template available online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691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BAADE6-FD91-9E43-957A-98B28E6138B5}"/>
              </a:ext>
            </a:extLst>
          </p:cNvPr>
          <p:cNvSpPr txBox="1"/>
          <p:nvPr/>
        </p:nvSpPr>
        <p:spPr>
          <a:xfrm>
            <a:off x="457289" y="350656"/>
            <a:ext cx="8786509" cy="63094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altLang="en-US" sz="4400" b="1" spc="300" dirty="0">
                <a:solidFill>
                  <a:srgbClr val="C10090"/>
                </a:solidFill>
                <a:latin typeface="Trebuchet MS" panose="020B0703020202090204" pitchFamily="34" charset="0"/>
              </a:rPr>
              <a:t>Capital Projects</a:t>
            </a:r>
            <a:endParaRPr lang="en-CA" altLang="en-US" sz="4400" b="1" spc="300" dirty="0">
              <a:solidFill>
                <a:srgbClr val="C10090"/>
              </a:solidFill>
              <a:latin typeface="Trebuchet MS"/>
            </a:endParaRPr>
          </a:p>
          <a:p>
            <a:endParaRPr lang="en-CA" dirty="0">
              <a:latin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Trebuchet MS"/>
              </a:rPr>
              <a:t>Scoping</a:t>
            </a:r>
            <a:endParaRPr lang="en-CA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Trebuchet MS" panose="020B0703020202090204" pitchFamily="34" charset="0"/>
              </a:rPr>
              <a:t>What important/urgent problem requires a solution?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Trebuchet MS"/>
              </a:rPr>
              <a:t>Identifying proper scope of work &amp; project sequencing/timing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800" dirty="0">
              <a:latin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Trebuchet MS"/>
              </a:rPr>
              <a:t>Feasibility</a:t>
            </a:r>
            <a:endParaRPr lang="en-CA" sz="2800" dirty="0"/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en-CA" sz="2800" dirty="0">
                <a:latin typeface="Trebuchet MS"/>
              </a:rPr>
              <a:t>Does the parish have the resources, competency, &amp; energy to lead the project?</a:t>
            </a:r>
            <a:endParaRPr lang="en-US" sz="2800" dirty="0">
              <a:latin typeface="Trebuchet MS"/>
            </a:endParaRP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en-CA" sz="2800" dirty="0">
                <a:latin typeface="Trebuchet MS"/>
              </a:rPr>
              <a:t>What is the financing plan? We can support with pursuing granting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/>
            </a:endParaRPr>
          </a:p>
          <a:p>
            <a:endParaRPr lang="en-CA" sz="1700" dirty="0">
              <a:latin typeface="Trebuchet MS" panose="020B0703020202090204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1B60C15-EF03-1F4D-8D2F-805AE55FD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0" y="5930900"/>
            <a:ext cx="46355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16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18338-6D33-E4C2-C0D3-0BF249AEF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CABE9B-7F1F-50DD-984F-26D914E09120}"/>
              </a:ext>
            </a:extLst>
          </p:cNvPr>
          <p:cNvSpPr txBox="1"/>
          <p:nvPr/>
        </p:nvSpPr>
        <p:spPr>
          <a:xfrm>
            <a:off x="466433" y="286648"/>
            <a:ext cx="8786509" cy="47397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altLang="en-US" sz="4400" b="1" spc="300" dirty="0">
                <a:solidFill>
                  <a:srgbClr val="C10090"/>
                </a:solidFill>
                <a:latin typeface="Trebuchet MS" panose="020B0703020202090204" pitchFamily="34" charset="0"/>
              </a:rPr>
              <a:t>Capital Projects</a:t>
            </a:r>
            <a:endParaRPr lang="en-CA" altLang="en-US" sz="4400" b="1" spc="300" dirty="0">
              <a:solidFill>
                <a:srgbClr val="C10090"/>
              </a:solidFill>
              <a:latin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CA" sz="2800" dirty="0">
                <a:latin typeface="Trebuchet MS"/>
              </a:rPr>
              <a:t>Governance:</a:t>
            </a: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en-CA" sz="2800" dirty="0">
                <a:latin typeface="Trebuchet MS"/>
              </a:rPr>
              <a:t>$15k – Parish Corporation approval</a:t>
            </a:r>
            <a:endParaRPr lang="en-US" sz="2800" dirty="0">
              <a:latin typeface="Trebuchet MS"/>
            </a:endParaRP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en-CA" sz="2800" dirty="0">
                <a:latin typeface="Trebuchet MS"/>
              </a:rPr>
              <a:t>$15k &amp; &lt;$50k – Parish Council + Archdeacon approval </a:t>
            </a:r>
            <a:endParaRPr lang="en-US" sz="2800" dirty="0">
              <a:latin typeface="Trebuchet MS"/>
            </a:endParaRP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en-CA" sz="2800" dirty="0">
                <a:latin typeface="Trebuchet MS"/>
              </a:rPr>
              <a:t>$50k+ - Property &amp; Finance Committee + Archdeacon approval</a:t>
            </a:r>
          </a:p>
          <a:p>
            <a:pPr marL="1200150" lvl="2" indent="-285750">
              <a:buFont typeface="Wingdings,Sans-Serif" panose="020B0604020202020204" pitchFamily="34" charset="0"/>
              <a:buChar char="§"/>
            </a:pPr>
            <a:r>
              <a:rPr lang="en-CA" sz="2800" dirty="0">
                <a:latin typeface="Trebuchet MS"/>
              </a:rPr>
              <a:t>If 3-year parish assessable income is below $100k</a:t>
            </a:r>
            <a:endParaRPr lang="en-CA" sz="2800" dirty="0"/>
          </a:p>
          <a:p>
            <a:endParaRPr lang="en-CA" sz="1700" dirty="0">
              <a:latin typeface="Trebuchet MS" panose="020B0703020202090204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225F7D6-E9C9-6001-6E4E-C943A48B4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0" y="5930900"/>
            <a:ext cx="46355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15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AF066-27A2-79E9-D6B2-C07D92BFD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356F8A-1452-0643-7F0A-7FA5867871C7}"/>
              </a:ext>
            </a:extLst>
          </p:cNvPr>
          <p:cNvSpPr txBox="1"/>
          <p:nvPr/>
        </p:nvSpPr>
        <p:spPr>
          <a:xfrm>
            <a:off x="320129" y="222640"/>
            <a:ext cx="8786509" cy="44165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altLang="en-US" sz="4400" b="1" spc="300" dirty="0">
                <a:solidFill>
                  <a:srgbClr val="C10090"/>
                </a:solidFill>
                <a:latin typeface="Trebuchet MS" panose="020B0703020202090204" pitchFamily="34" charset="0"/>
              </a:rPr>
              <a:t>Capital Projects</a:t>
            </a:r>
            <a:endParaRPr lang="en-CA" altLang="en-US" sz="4400" b="1" spc="300" dirty="0">
              <a:solidFill>
                <a:srgbClr val="C10090"/>
              </a:solidFill>
              <a:latin typeface="Trebuchet MS"/>
            </a:endParaRPr>
          </a:p>
          <a:p>
            <a:endParaRPr lang="en-CA" dirty="0">
              <a:latin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Trebuchet MS"/>
              </a:rPr>
              <a:t>Contractor Relations</a:t>
            </a:r>
            <a:endParaRPr lang="en-CA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Trebuchet MS" panose="020B0703020202090204" pitchFamily="34" charset="0"/>
              </a:rPr>
              <a:t>Support with request for proposal (RFP) documentation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Trebuchet MS"/>
              </a:rPr>
              <a:t>Establishing selection criteria (cost, experience, expertise, approach)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Trebuchet MS" panose="020B0703020202090204" pitchFamily="34" charset="0"/>
              </a:rPr>
              <a:t>May provide suggestions for professional services</a:t>
            </a:r>
          </a:p>
          <a:p>
            <a:pPr lvl="1"/>
            <a:endParaRPr lang="en-CA" sz="1700" dirty="0"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/>
            </a:endParaRPr>
          </a:p>
          <a:p>
            <a:endParaRPr lang="en-CA" sz="1700" dirty="0">
              <a:latin typeface="Trebuchet MS" panose="020B0703020202090204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7085BFD-2C0A-7500-8E61-E93517CA6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0" y="5930900"/>
            <a:ext cx="46355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26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AE968-0D34-EE5F-3950-B93173C4F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D7E8D5-D22C-813B-F830-9BBCE4DB11B2}"/>
              </a:ext>
            </a:extLst>
          </p:cNvPr>
          <p:cNvSpPr txBox="1"/>
          <p:nvPr/>
        </p:nvSpPr>
        <p:spPr>
          <a:xfrm>
            <a:off x="1" y="0"/>
            <a:ext cx="9743656" cy="99559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4400" b="1" spc="300" dirty="0">
                <a:solidFill>
                  <a:srgbClr val="C10090"/>
                </a:solidFill>
                <a:latin typeface="Trebuchet MS" panose="020B0703020202090204" pitchFamily="34" charset="0"/>
              </a:rPr>
              <a:t>Working With Us</a:t>
            </a:r>
            <a:endParaRPr lang="en-CA" sz="4400" dirty="0">
              <a:latin typeface="Trebuchet MS"/>
            </a:endParaRPr>
          </a:p>
          <a:p>
            <a:pPr marL="285750" indent="-285750">
              <a:buFont typeface="Arial,Sans-Serif"/>
              <a:buChar char="•"/>
            </a:pPr>
            <a:endParaRPr lang="en-CA" sz="1700" dirty="0">
              <a:latin typeface="Trebuchet MS"/>
            </a:endParaRPr>
          </a:p>
          <a:p>
            <a:pPr marL="285750" indent="-285750">
              <a:buFont typeface="Arial,Sans-Serif"/>
              <a:buChar char="•"/>
            </a:pPr>
            <a:r>
              <a:rPr lang="en-CA" sz="2400" dirty="0">
                <a:latin typeface="Trebuchet MS"/>
              </a:rPr>
              <a:t>How can we support you?</a:t>
            </a:r>
          </a:p>
          <a:p>
            <a:pPr marL="742950" lvl="1" indent="-285750">
              <a:buFont typeface="Arial,Sans-Serif"/>
              <a:buChar char="•"/>
            </a:pPr>
            <a:endParaRPr lang="en-CA" sz="2400" dirty="0">
              <a:latin typeface="Trebuchet MS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CA" sz="2400" dirty="0">
                <a:latin typeface="Trebuchet MS"/>
              </a:rPr>
              <a:t>Property Insurance </a:t>
            </a:r>
          </a:p>
          <a:p>
            <a:pPr marL="1200150" lvl="2" indent="-285750">
              <a:buFont typeface="Wingdings"/>
              <a:buChar char="§"/>
            </a:pPr>
            <a:r>
              <a:rPr lang="en-CA" sz="2400" dirty="0">
                <a:latin typeface="Trebuchet MS"/>
              </a:rPr>
              <a:t>Filing a claim, diocesan self-insurance, events insurance, </a:t>
            </a:r>
          </a:p>
          <a:p>
            <a:pPr marL="742950" lvl="1" indent="-285750">
              <a:buFont typeface="Arial,Sans-Serif"/>
              <a:buChar char="•"/>
            </a:pPr>
            <a:r>
              <a:rPr lang="en-CA" sz="2400" dirty="0">
                <a:latin typeface="Trebuchet MS"/>
              </a:rPr>
              <a:t>Heritage Designations</a:t>
            </a:r>
          </a:p>
          <a:p>
            <a:pPr marL="1200150" lvl="2" indent="-285750">
              <a:buFont typeface="Wingdings"/>
              <a:buChar char="§"/>
            </a:pPr>
            <a:r>
              <a:rPr lang="en-CA" sz="2400" dirty="0">
                <a:latin typeface="Trebuchet MS"/>
              </a:rPr>
              <a:t>Navigating existing designations, responding to proposed designations, +</a:t>
            </a:r>
          </a:p>
          <a:p>
            <a:pPr marL="742950" lvl="1" indent="-285750">
              <a:buFont typeface="Arial,Sans-Serif"/>
              <a:buChar char="•"/>
            </a:pPr>
            <a:r>
              <a:rPr lang="en-CA" sz="2400" dirty="0">
                <a:latin typeface="Trebuchet MS"/>
              </a:rPr>
              <a:t>Leasing &amp; Rentals</a:t>
            </a:r>
          </a:p>
          <a:p>
            <a:pPr marL="1200150" lvl="2" indent="-285750">
              <a:buFont typeface="Wingdings"/>
              <a:buChar char="§"/>
            </a:pPr>
            <a:r>
              <a:rPr lang="en-CA" sz="2400" dirty="0">
                <a:latin typeface="Trebuchet MS"/>
              </a:rPr>
              <a:t>Residential tenancies, licensing agreements, commercial leases, +</a:t>
            </a:r>
          </a:p>
          <a:p>
            <a:pPr marL="742950" lvl="1" indent="-285750">
              <a:buFont typeface="Arial,Sans-Serif"/>
              <a:buChar char="•"/>
            </a:pPr>
            <a:r>
              <a:rPr lang="en-CA" sz="2400" dirty="0">
                <a:latin typeface="Trebuchet MS"/>
              </a:rPr>
              <a:t>Maintenance</a:t>
            </a:r>
          </a:p>
          <a:p>
            <a:pPr marL="1200150" lvl="2" indent="-285750">
              <a:buFont typeface="Wingdings"/>
              <a:buChar char="§"/>
            </a:pPr>
            <a:r>
              <a:rPr lang="en-CA" sz="2400" dirty="0">
                <a:latin typeface="Trebuchet MS"/>
              </a:rPr>
              <a:t>Preventative maintenance programs, reactive maintenance concerns, +</a:t>
            </a:r>
          </a:p>
          <a:p>
            <a:pPr marL="742950" lvl="1" indent="-285750">
              <a:buFont typeface="Arial,Sans-Serif"/>
              <a:buChar char="•"/>
            </a:pPr>
            <a:r>
              <a:rPr lang="en-CA" sz="2400" dirty="0">
                <a:latin typeface="Trebuchet MS"/>
              </a:rPr>
              <a:t>Capital Projects</a:t>
            </a:r>
            <a:endParaRPr lang="en-CA" sz="2400" dirty="0"/>
          </a:p>
          <a:p>
            <a:pPr marL="1200150" lvl="2" indent="-285750">
              <a:buFont typeface="Wingdings"/>
              <a:buChar char="§"/>
            </a:pPr>
            <a:r>
              <a:rPr lang="en-CA" sz="2400" dirty="0">
                <a:latin typeface="Trebuchet MS"/>
              </a:rPr>
              <a:t>Scoping, feasibility, governance, contractor relations, +</a:t>
            </a:r>
          </a:p>
          <a:p>
            <a:pPr marL="1200150" lvl="2" indent="-285750">
              <a:buFont typeface="Wingdings"/>
              <a:buChar char="§"/>
            </a:pPr>
            <a:endParaRPr lang="en-CA" sz="2400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endParaRPr lang="en-CA" sz="2400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endParaRPr lang="en-CA" sz="2400" dirty="0">
              <a:latin typeface="Trebuchet MS" panose="020B0703020202090204" pitchFamily="34" charset="0"/>
            </a:endParaRP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endParaRPr lang="en-CA" sz="2400" dirty="0"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>
              <a:latin typeface="Trebuchet MS" panose="020B070302020209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2400" dirty="0">
              <a:latin typeface="Trebuchet MS" panose="020B070302020209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2400" dirty="0">
              <a:latin typeface="Trebuchet MS" panose="020B070302020209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2400" dirty="0"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C7301C0-65B5-B0C1-3F6B-53BF06D68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696" y="5990538"/>
            <a:ext cx="4337304" cy="86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25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E88C5-881E-1201-4633-C82E2D7A7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7C534D-739B-96FB-FD21-C617E48EEC39}"/>
              </a:ext>
            </a:extLst>
          </p:cNvPr>
          <p:cNvSpPr txBox="1"/>
          <p:nvPr/>
        </p:nvSpPr>
        <p:spPr>
          <a:xfrm>
            <a:off x="2848953" y="1613380"/>
            <a:ext cx="9240647" cy="53707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4400" b="1" spc="300" dirty="0">
                <a:solidFill>
                  <a:srgbClr val="C10090"/>
                </a:solidFill>
                <a:latin typeface="Trebuchet MS" panose="020B0703020202090204" pitchFamily="34" charset="0"/>
              </a:rPr>
              <a:t>Working With Us</a:t>
            </a:r>
            <a:endParaRPr lang="en-CA" sz="4400" dirty="0">
              <a:latin typeface="Trebuchet MS"/>
            </a:endParaRPr>
          </a:p>
          <a:p>
            <a:pPr marL="285750" indent="-285750">
              <a:buFont typeface="Arial,Sans-Serif"/>
              <a:buChar char="•"/>
            </a:pPr>
            <a:endParaRPr lang="en-CA" sz="1700" dirty="0">
              <a:latin typeface="Trebuchet MS"/>
            </a:endParaRPr>
          </a:p>
          <a:p>
            <a:pPr marL="285750" indent="-285750">
              <a:buFont typeface="Arial,Sans-Serif"/>
              <a:buChar char="•"/>
            </a:pPr>
            <a:r>
              <a:rPr lang="en-CA" sz="2800" dirty="0">
                <a:latin typeface="Trebuchet MS"/>
              </a:rPr>
              <a:t>How to connect with us?</a:t>
            </a:r>
          </a:p>
          <a:p>
            <a:pPr marL="285750" indent="-285750">
              <a:buFont typeface="Arial,Sans-Serif"/>
              <a:buChar char="•"/>
            </a:pPr>
            <a:endParaRPr lang="en-CA" sz="2800" dirty="0">
              <a:latin typeface="Trebuchet MS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CA" sz="2800" dirty="0">
                <a:latin typeface="Trebuchet MS"/>
              </a:rPr>
              <a:t>Email </a:t>
            </a:r>
            <a:r>
              <a:rPr lang="en-CA" sz="2800" dirty="0">
                <a:latin typeface="Trebuchet MS"/>
                <a:hlinkClick r:id="rId2"/>
              </a:rPr>
              <a:t>property@ottawa.anglican.ca</a:t>
            </a:r>
            <a:r>
              <a:rPr lang="en-CA" sz="2800" dirty="0">
                <a:latin typeface="Trebuchet MS"/>
              </a:rPr>
              <a:t> </a:t>
            </a:r>
          </a:p>
          <a:p>
            <a:pPr marL="742950" lvl="1" indent="-285750">
              <a:buFont typeface="Arial,Sans-Serif"/>
              <a:buChar char="•"/>
            </a:pPr>
            <a:r>
              <a:rPr lang="en-CA" sz="2800" dirty="0">
                <a:latin typeface="Trebuchet MS"/>
              </a:rPr>
              <a:t>Call 613-232-7124 x 231</a:t>
            </a:r>
          </a:p>
          <a:p>
            <a:pPr marL="1200150" lvl="2" indent="-285750">
              <a:buFont typeface="Wingdings"/>
              <a:buChar char="§"/>
            </a:pPr>
            <a:endParaRPr lang="en-CA" sz="1700" dirty="0">
              <a:latin typeface="Trebuchet MS" panose="020B0703020202090204" pitchFamily="34" charset="0"/>
            </a:endParaRPr>
          </a:p>
          <a:p>
            <a:pPr marL="1200150" lvl="2" indent="-285750">
              <a:buFont typeface="Wingdings"/>
              <a:buChar char="§"/>
            </a:pPr>
            <a:endParaRPr lang="en-CA" sz="1700" dirty="0">
              <a:latin typeface="Trebuchet MS" panose="020B070302020209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B4C4557-29FD-BB86-42CB-1C906A94A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0" y="5930900"/>
            <a:ext cx="46355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91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7E423-214C-089C-D90E-CBE7EAE16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86DBA5-F8DD-94D5-A581-679CAE89DD69}"/>
              </a:ext>
            </a:extLst>
          </p:cNvPr>
          <p:cNvSpPr txBox="1"/>
          <p:nvPr/>
        </p:nvSpPr>
        <p:spPr>
          <a:xfrm>
            <a:off x="265265" y="0"/>
            <a:ext cx="11121895" cy="63094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4400" b="1" spc="300" dirty="0">
                <a:solidFill>
                  <a:srgbClr val="C10090"/>
                </a:solidFill>
                <a:latin typeface="Trebuchet MS" panose="020B0703020202090204" pitchFamily="34" charset="0"/>
              </a:rPr>
              <a:t>Property Insurance</a:t>
            </a:r>
            <a:endParaRPr lang="en-CA" sz="4400" dirty="0">
              <a:latin typeface="Trebuchet MS"/>
            </a:endParaRPr>
          </a:p>
          <a:p>
            <a:endParaRPr lang="en-CA" sz="1700" dirty="0">
              <a:latin typeface="Trebuchet MS"/>
            </a:endParaRPr>
          </a:p>
          <a:p>
            <a:pPr marL="285750" indent="-285750">
              <a:buFont typeface="Arial,Sans-Serif"/>
              <a:buChar char="•"/>
            </a:pPr>
            <a:r>
              <a:rPr lang="en-CA" sz="2800" dirty="0">
                <a:latin typeface="Trebuchet MS"/>
              </a:rPr>
              <a:t>ADO works with parishes, Hub International (our broker), Ecclesiastical Insurance (our insurer)</a:t>
            </a:r>
            <a:endParaRPr lang="en-CA" sz="2800" dirty="0"/>
          </a:p>
          <a:p>
            <a:pPr marL="742950" lvl="1" indent="-285750">
              <a:buFont typeface="Arial,Sans-Serif"/>
              <a:buChar char="•"/>
            </a:pPr>
            <a:endParaRPr lang="en-CA" sz="2800" dirty="0">
              <a:latin typeface="Trebuchet MS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CA" sz="2800" dirty="0">
                <a:latin typeface="Trebuchet MS"/>
              </a:rPr>
              <a:t>Diocesan insurance program is negotiated annually</a:t>
            </a:r>
          </a:p>
          <a:p>
            <a:pPr marL="1200150" lvl="2" indent="-285750">
              <a:buFont typeface="Wingdings"/>
              <a:buChar char="§"/>
            </a:pPr>
            <a:r>
              <a:rPr lang="en-CA" sz="2800" dirty="0">
                <a:latin typeface="Trebuchet MS"/>
              </a:rPr>
              <a:t>Due diligence from Insurance subcommittee with Hub International</a:t>
            </a:r>
            <a:endParaRPr lang="en-CA" sz="2800" dirty="0">
              <a:latin typeface="Aptos" panose="02110004020202020204"/>
            </a:endParaRPr>
          </a:p>
          <a:p>
            <a:pPr marL="1200150" lvl="2" indent="-285750">
              <a:buFont typeface="Wingdings"/>
              <a:buChar char="§"/>
            </a:pPr>
            <a:r>
              <a:rPr lang="en-CA" sz="2800" dirty="0">
                <a:latin typeface="Trebuchet MS"/>
              </a:rPr>
              <a:t>Presented to, and approved by Property &amp; Finance committee</a:t>
            </a:r>
            <a:endParaRPr lang="en-CA" sz="2800" dirty="0"/>
          </a:p>
          <a:p>
            <a:pPr marL="285750" indent="-285750">
              <a:buFont typeface="Arial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DAF9CD2-9195-6331-F939-90853EA03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0" y="5930900"/>
            <a:ext cx="46355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85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C2A59-4AF2-7CC1-FC37-7D68499EC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950F20-B898-3929-7A94-05FF769A4EF6}"/>
              </a:ext>
            </a:extLst>
          </p:cNvPr>
          <p:cNvSpPr txBox="1"/>
          <p:nvPr/>
        </p:nvSpPr>
        <p:spPr>
          <a:xfrm>
            <a:off x="146393" y="95476"/>
            <a:ext cx="11121895" cy="64017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4400" b="1" spc="300" dirty="0">
                <a:solidFill>
                  <a:srgbClr val="C10090"/>
                </a:solidFill>
                <a:latin typeface="Trebuchet MS" panose="020B0703020202090204" pitchFamily="34" charset="0"/>
              </a:rPr>
              <a:t>Property Insurance</a:t>
            </a:r>
            <a:endParaRPr lang="en-CA" sz="4400" dirty="0">
              <a:latin typeface="Trebuchet MS"/>
            </a:endParaRPr>
          </a:p>
          <a:p>
            <a:endParaRPr lang="en-CA" sz="1700" dirty="0">
              <a:latin typeface="Trebuchet MS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CA" sz="2800" dirty="0">
                <a:latin typeface="Trebuchet MS"/>
              </a:rPr>
              <a:t>Property insurance occupies majority of the ADO's overall insurance program</a:t>
            </a:r>
          </a:p>
          <a:p>
            <a:pPr marL="1200150" lvl="2" indent="-285750">
              <a:buFont typeface="Wingdings"/>
              <a:buChar char="§"/>
            </a:pPr>
            <a:r>
              <a:rPr lang="en-CA" sz="2800" dirty="0">
                <a:latin typeface="Trebuchet MS"/>
              </a:rPr>
              <a:t>We pay $901k in annual premiums in 2026</a:t>
            </a:r>
          </a:p>
          <a:p>
            <a:pPr marL="1200150" lvl="2" indent="-285750">
              <a:buFont typeface="Wingdings"/>
              <a:buChar char="§"/>
            </a:pPr>
            <a:r>
              <a:rPr lang="en-CA" sz="2800" dirty="0">
                <a:latin typeface="Trebuchet MS"/>
              </a:rPr>
              <a:t>Of that amount, $696k of the total premiums cover property insurance</a:t>
            </a:r>
          </a:p>
          <a:p>
            <a:pPr marL="1200150" lvl="2" indent="-285750">
              <a:buFont typeface="Wingdings"/>
              <a:buChar char="§"/>
            </a:pPr>
            <a:r>
              <a:rPr lang="en-CA" sz="2800" dirty="0">
                <a:latin typeface="Trebuchet MS"/>
              </a:rPr>
              <a:t>Premiums don't include self-insurance cost (</a:t>
            </a:r>
          </a:p>
          <a:p>
            <a:pPr marL="1200150" lvl="2" indent="-285750">
              <a:buFont typeface="Wingdings"/>
              <a:buChar char="§"/>
            </a:pPr>
            <a:r>
              <a:rPr lang="en-CA" sz="2800" dirty="0">
                <a:latin typeface="Trebuchet MS"/>
              </a:rPr>
              <a:t>$347m in insured property assets</a:t>
            </a:r>
          </a:p>
          <a:p>
            <a:pPr marL="1200150" lvl="2" indent="-285750">
              <a:buFont typeface="Wingdings"/>
              <a:buChar char="§"/>
            </a:pPr>
            <a:endParaRPr lang="en-CA" sz="1700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ED2A310-D5DE-E512-BFB9-43341B9A0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0" y="5930900"/>
            <a:ext cx="46355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50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2863C-1018-F2E7-DBC1-12DBE0D68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32BED8-1EB4-1328-54A5-FFE3D42E388C}"/>
              </a:ext>
            </a:extLst>
          </p:cNvPr>
          <p:cNvSpPr txBox="1"/>
          <p:nvPr/>
        </p:nvSpPr>
        <p:spPr>
          <a:xfrm>
            <a:off x="301841" y="196060"/>
            <a:ext cx="11121895" cy="62324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4400" b="1" spc="300" dirty="0">
                <a:solidFill>
                  <a:srgbClr val="C10090"/>
                </a:solidFill>
                <a:latin typeface="Trebuchet MS" panose="020B0703020202090204" pitchFamily="34" charset="0"/>
              </a:rPr>
              <a:t>Property Insurance</a:t>
            </a:r>
            <a:endParaRPr lang="en-CA" sz="4400" dirty="0">
              <a:latin typeface="Trebuchet MS"/>
            </a:endParaRPr>
          </a:p>
          <a:p>
            <a:endParaRPr lang="en-CA" sz="1700" dirty="0">
              <a:latin typeface="Trebuchet MS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CA" sz="2800" dirty="0">
                <a:latin typeface="Trebuchet MS"/>
              </a:rPr>
              <a:t>Working with Provincial Insurance &amp; Risk Management Task Force</a:t>
            </a:r>
          </a:p>
          <a:p>
            <a:pPr marL="1200150" lvl="2" indent="-285750">
              <a:buFont typeface="Wingdings"/>
              <a:buChar char="§"/>
            </a:pPr>
            <a:r>
              <a:rPr lang="en-CA" sz="2800" dirty="0">
                <a:latin typeface="Trebuchet MS"/>
              </a:rPr>
              <a:t>Consult with various dioceses around our program details</a:t>
            </a:r>
          </a:p>
          <a:p>
            <a:pPr marL="1200150" lvl="2" indent="-285750">
              <a:buFont typeface="Wingdings"/>
              <a:buChar char="§"/>
            </a:pPr>
            <a:r>
              <a:rPr lang="en-CA" sz="2800" dirty="0">
                <a:latin typeface="Trebuchet MS"/>
              </a:rPr>
              <a:t>Applying pressure to Ecclesiastical as part of a larger group</a:t>
            </a:r>
          </a:p>
          <a:p>
            <a:pPr marL="1200150" lvl="2" indent="-285750">
              <a:buFont typeface="Wingdings"/>
              <a:buChar char="§"/>
            </a:pPr>
            <a:r>
              <a:rPr lang="en-CA" sz="2800" dirty="0">
                <a:latin typeface="Trebuchet MS"/>
              </a:rPr>
              <a:t>Engage consultants to recommend longer term insurance strategies</a:t>
            </a:r>
          </a:p>
          <a:p>
            <a:pPr marL="1200150" lvl="2" indent="-285750">
              <a:buFont typeface="Wingdings"/>
              <a:buChar char="§"/>
            </a:pPr>
            <a:endParaRPr lang="en-CA" sz="1700" dirty="0">
              <a:latin typeface="Trebuchet MS"/>
            </a:endParaRPr>
          </a:p>
          <a:p>
            <a:pPr marL="1200150" lvl="2" indent="-285750">
              <a:buFont typeface="Wingdings"/>
              <a:buChar char="§"/>
            </a:pPr>
            <a:endParaRPr lang="en-CA" sz="1700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20BBF59-53A4-BC93-3377-3F2B79B19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0" y="5930900"/>
            <a:ext cx="46355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45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3F99F-773D-A8AD-FC39-A100D489B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4553D3-1817-47FA-85D9-CA4613CA278F}"/>
              </a:ext>
            </a:extLst>
          </p:cNvPr>
          <p:cNvSpPr txBox="1"/>
          <p:nvPr/>
        </p:nvSpPr>
        <p:spPr>
          <a:xfrm>
            <a:off x="356705" y="196060"/>
            <a:ext cx="11121895" cy="54322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4400" b="1" spc="300" dirty="0">
                <a:solidFill>
                  <a:srgbClr val="C10090"/>
                </a:solidFill>
                <a:latin typeface="Trebuchet MS" panose="020B0703020202090204" pitchFamily="34" charset="0"/>
              </a:rPr>
              <a:t>Property Insurance</a:t>
            </a:r>
            <a:endParaRPr lang="en-CA" sz="4400" dirty="0">
              <a:latin typeface="Trebuchet MS"/>
            </a:endParaRPr>
          </a:p>
          <a:p>
            <a:endParaRPr lang="en-CA" sz="1700" dirty="0">
              <a:latin typeface="Trebuchet MS"/>
            </a:endParaRPr>
          </a:p>
          <a:p>
            <a:pPr marL="285750" indent="-285750">
              <a:buFont typeface="Arial,Sans-Serif"/>
              <a:buChar char="•"/>
            </a:pPr>
            <a:r>
              <a:rPr lang="en-CA" sz="2800" dirty="0">
                <a:latin typeface="Trebuchet MS"/>
              </a:rPr>
              <a:t>What to consider following a property 'incident'?</a:t>
            </a:r>
            <a:endParaRPr lang="en-CA" sz="2800" dirty="0"/>
          </a:p>
          <a:p>
            <a:pPr marL="742950" lvl="1" indent="-285750">
              <a:buFont typeface="Arial,Sans-Serif"/>
              <a:buChar char="•"/>
            </a:pPr>
            <a:r>
              <a:rPr lang="en-CA" sz="2800" dirty="0">
                <a:latin typeface="Trebuchet MS"/>
              </a:rPr>
              <a:t>If crime is involved or suspected, file a police report</a:t>
            </a:r>
          </a:p>
          <a:p>
            <a:pPr marL="742950" lvl="1" indent="-285750">
              <a:buFont typeface="Arial,Sans-Serif"/>
              <a:buChar char="•"/>
            </a:pPr>
            <a:r>
              <a:rPr lang="en-CA" sz="2800" dirty="0">
                <a:latin typeface="Trebuchet MS"/>
              </a:rPr>
              <a:t>Document details (log a summary, timeline, photos, videos, +)</a:t>
            </a:r>
          </a:p>
          <a:p>
            <a:pPr marL="742950" lvl="1" indent="-285750">
              <a:buFont typeface="Arial,Sans-Serif"/>
              <a:buChar char="•"/>
            </a:pPr>
            <a:r>
              <a:rPr lang="en-CA" sz="2800" dirty="0">
                <a:latin typeface="Trebuchet MS"/>
              </a:rPr>
              <a:t>Call our office immediately (call Hub International directly if after hours) </a:t>
            </a:r>
          </a:p>
          <a:p>
            <a:pPr marL="1200150" lvl="2" indent="-285750">
              <a:buFont typeface="Wingdings"/>
              <a:buChar char="§"/>
            </a:pPr>
            <a:r>
              <a:rPr lang="en-CA" sz="2800" dirty="0">
                <a:latin typeface="Trebuchet MS"/>
              </a:rPr>
              <a:t>We can determine if the issue is insurable </a:t>
            </a:r>
            <a:endParaRPr lang="en-US" sz="2800" dirty="0">
              <a:latin typeface="Trebuchet MS"/>
            </a:endParaRPr>
          </a:p>
          <a:p>
            <a:pPr marL="1200150" lvl="2" indent="-285750">
              <a:buFont typeface="Wingdings"/>
              <a:buChar char="§"/>
            </a:pPr>
            <a:r>
              <a:rPr lang="en-CA" sz="2800" dirty="0">
                <a:latin typeface="Trebuchet MS"/>
              </a:rPr>
              <a:t>We will offer support for stabilization efforts</a:t>
            </a:r>
            <a:endParaRPr lang="en-US" sz="2800" dirty="0">
              <a:latin typeface="Trebuchet MS"/>
            </a:endParaRPr>
          </a:p>
          <a:p>
            <a:pPr marL="1657350" lvl="3" indent="-285750">
              <a:buFont typeface="Arial"/>
              <a:buChar char="•"/>
            </a:pPr>
            <a:r>
              <a:rPr lang="en-CA" sz="2800" dirty="0">
                <a:latin typeface="Trebuchet MS"/>
              </a:rPr>
              <a:t>Best practices, examine health &amp; safety concerns</a:t>
            </a:r>
            <a:endParaRPr lang="en-US" sz="2800" dirty="0">
              <a:latin typeface="Trebuchet MS"/>
            </a:endParaRPr>
          </a:p>
          <a:p>
            <a:pPr marL="1657350" lvl="3" indent="-285750">
              <a:buFont typeface="Arial"/>
              <a:buChar char="•"/>
            </a:pPr>
            <a:r>
              <a:rPr lang="en-CA" sz="2800" dirty="0">
                <a:latin typeface="Trebuchet MS"/>
              </a:rPr>
              <a:t>Contacts of restoration crews or general contractors</a:t>
            </a:r>
            <a:endParaRPr lang="en-CA" sz="2800" dirty="0">
              <a:latin typeface="Trebuchet MS" panose="020B070302020209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dirty="0">
              <a:latin typeface="Trebuchet MS" panose="020B0703020202090204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EA5156B-2A2D-F7CB-489C-A694C2AE7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0" y="5930900"/>
            <a:ext cx="46355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70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529FF-6624-414D-FEAB-EEA34CE1A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19423B-7B8C-5961-50DC-297EDA376FA4}"/>
              </a:ext>
            </a:extLst>
          </p:cNvPr>
          <p:cNvSpPr txBox="1"/>
          <p:nvPr/>
        </p:nvSpPr>
        <p:spPr>
          <a:xfrm>
            <a:off x="137417" y="0"/>
            <a:ext cx="11121895" cy="58323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4400" b="1" spc="300" dirty="0">
                <a:solidFill>
                  <a:srgbClr val="C10090"/>
                </a:solidFill>
                <a:latin typeface="Trebuchet MS" panose="020B0703020202090204" pitchFamily="34" charset="0"/>
              </a:rPr>
              <a:t>Property Insurance</a:t>
            </a:r>
            <a:endParaRPr lang="en-CA" sz="4400" dirty="0">
              <a:latin typeface="Trebuchet MS"/>
            </a:endParaRPr>
          </a:p>
          <a:p>
            <a:endParaRPr lang="en-CA" sz="1700" dirty="0">
              <a:latin typeface="Trebuchet MS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CA" sz="2400" dirty="0">
                <a:latin typeface="Trebuchet MS"/>
              </a:rPr>
              <a:t>If insurable, a claim is filed with Ecclesiastical Insurance</a:t>
            </a:r>
            <a:endParaRPr lang="en-US" sz="2400" dirty="0">
              <a:latin typeface="Trebuchet MS"/>
            </a:endParaRPr>
          </a:p>
          <a:p>
            <a:pPr marL="1200150" lvl="2" indent="-285750">
              <a:buFont typeface="Wingdings"/>
              <a:buChar char="§"/>
            </a:pPr>
            <a:r>
              <a:rPr lang="en-CA" sz="2400" dirty="0">
                <a:latin typeface="Trebuchet MS"/>
              </a:rPr>
              <a:t>They send a third party insurance adjuster (may take a few days)</a:t>
            </a:r>
          </a:p>
          <a:p>
            <a:pPr marL="1200150" lvl="2" indent="-285750">
              <a:buFont typeface="Wingdings"/>
              <a:buChar char="§"/>
            </a:pPr>
            <a:r>
              <a:rPr lang="en-CA" sz="2400" dirty="0">
                <a:latin typeface="Trebuchet MS"/>
              </a:rPr>
              <a:t>Adjuster determines remedial scope of work and costing (may take several weeks)</a:t>
            </a:r>
          </a:p>
          <a:p>
            <a:pPr marL="1200150" lvl="2" indent="-285750">
              <a:buFont typeface="Wingdings"/>
              <a:buChar char="§"/>
            </a:pPr>
            <a:r>
              <a:rPr lang="en-CA" sz="2400" dirty="0">
                <a:latin typeface="Trebuchet MS"/>
              </a:rPr>
              <a:t>Adjuster leads RFP process, ideally with 3+ bids (may take several weeks)</a:t>
            </a:r>
            <a:endParaRPr lang="en-CA" sz="2400" dirty="0"/>
          </a:p>
          <a:p>
            <a:pPr marL="1200150" lvl="2" indent="-285750">
              <a:buFont typeface="Wingdings"/>
              <a:buChar char="§"/>
            </a:pPr>
            <a:r>
              <a:rPr lang="en-CA" sz="2400" dirty="0">
                <a:latin typeface="Trebuchet MS"/>
              </a:rPr>
              <a:t>Parish chooses winning bid, may require diocesan approvals if above certain thresholds</a:t>
            </a:r>
          </a:p>
          <a:p>
            <a:pPr marL="742950" lvl="1" indent="-285750">
              <a:buFont typeface="Arial,Sans-Serif"/>
              <a:buChar char="•"/>
            </a:pPr>
            <a:endParaRPr lang="en-CA" sz="2400" dirty="0">
              <a:latin typeface="Trebuchet MS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CA" sz="2400" dirty="0">
                <a:latin typeface="Trebuchet MS"/>
              </a:rPr>
              <a:t>Distinguishing between parish deductible ($2,500) and Diocesan deductible ($25,000)</a:t>
            </a:r>
            <a:endParaRPr lang="en-US" sz="2400" dirty="0">
              <a:latin typeface="Trebuchet MS"/>
            </a:endParaRPr>
          </a:p>
          <a:p>
            <a:pPr marL="1200150" lvl="2" indent="-285750">
              <a:buFont typeface="Wingdings"/>
              <a:buChar char="§"/>
            </a:pPr>
            <a:r>
              <a:rPr lang="en-CA" sz="2400" dirty="0">
                <a:latin typeface="Trebuchet MS"/>
              </a:rPr>
              <a:t>Self insurance is limited to property damage; does not include loss (</a:t>
            </a:r>
            <a:r>
              <a:rPr lang="en-CA" sz="2400" dirty="0" err="1">
                <a:latin typeface="Trebuchet MS"/>
              </a:rPr>
              <a:t>ie</a:t>
            </a:r>
            <a:r>
              <a:rPr lang="en-CA" sz="2400" dirty="0">
                <a:latin typeface="Trebuchet MS"/>
              </a:rPr>
              <a:t>. theft)</a:t>
            </a:r>
            <a:endParaRPr lang="en-CA" sz="2400" dirty="0">
              <a:latin typeface="Trebuchet MS" panose="020B0703020202090204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73DA6BF-D437-739D-BE90-6B0C1049D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0" y="5930900"/>
            <a:ext cx="46355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08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11232</TotalTime>
  <Words>1073</Words>
  <Application>Microsoft Office PowerPoint</Application>
  <PresentationFormat>Widescreen</PresentationFormat>
  <Paragraphs>248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Aptos</vt:lpstr>
      <vt:lpstr>Aptos Display</vt:lpstr>
      <vt:lpstr>Arial</vt:lpstr>
      <vt:lpstr>Arial,Sans-Serif</vt:lpstr>
      <vt:lpstr>Trebuchet MS</vt:lpstr>
      <vt:lpstr>Wingdings</vt:lpstr>
      <vt:lpstr>Wingdings,Sans-Serif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Prentice</dc:creator>
  <cp:lastModifiedBy>Amy  Elliot</cp:lastModifiedBy>
  <cp:revision>286</cp:revision>
  <dcterms:created xsi:type="dcterms:W3CDTF">2024-04-04T19:29:25Z</dcterms:created>
  <dcterms:modified xsi:type="dcterms:W3CDTF">2026-05-07T14:26:21Z</dcterms:modified>
</cp:coreProperties>
</file>