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8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9" r:id="rId25"/>
    <p:sldId id="280" r:id="rId26"/>
    <p:sldId id="281" r:id="rId27"/>
    <p:sldId id="282" r:id="rId28"/>
    <p:sldId id="283" r:id="rId29"/>
  </p:sldIdLst>
  <p:sldSz cx="12192000" cy="6858000"/>
  <p:notesSz cx="9296400" cy="7010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p:cViewPr varScale="1">
        <p:scale>
          <a:sx n="124" d="100"/>
          <a:sy n="124" d="100"/>
        </p:scale>
        <p:origin x="640" y="16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139952" y="940053"/>
            <a:ext cx="5224145" cy="1042669"/>
          </a:xfrm>
          <a:prstGeom prst="rect">
            <a:avLst/>
          </a:prstGeom>
        </p:spPr>
        <p:txBody>
          <a:bodyPr wrap="square" lIns="0" tIns="0" rIns="0" bIns="0">
            <a:spAutoFit/>
          </a:bodyPr>
          <a:lstStyle>
            <a:lvl1pPr>
              <a:defRPr sz="2300" b="1" i="0">
                <a:solidFill>
                  <a:srgbClr val="990033"/>
                </a:solidFill>
                <a:latin typeface="Trebuchet MS"/>
                <a:cs typeface="Trebuchet MS"/>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1700" b="0" i="0">
                <a:solidFill>
                  <a:schemeClr val="tx1"/>
                </a:solidFill>
                <a:latin typeface="Trebuchet MS"/>
                <a:cs typeface="Trebuchet MS"/>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rgbClr val="990033"/>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1700" b="0" i="0">
                <a:solidFill>
                  <a:schemeClr val="tx1"/>
                </a:solidFill>
                <a:latin typeface="Trebuchet MS"/>
                <a:cs typeface="Trebuchet MS"/>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rgbClr val="990033"/>
                </a:solidFill>
                <a:latin typeface="Trebuchet MS"/>
                <a:cs typeface="Trebuchet MS"/>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5/19/26</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rgbClr val="990033"/>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5/19/26</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5/19/26</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139952" y="931163"/>
            <a:ext cx="6490970" cy="558800"/>
          </a:xfrm>
          <a:prstGeom prst="rect">
            <a:avLst/>
          </a:prstGeom>
        </p:spPr>
        <p:txBody>
          <a:bodyPr wrap="square" lIns="0" tIns="0" rIns="0" bIns="0">
            <a:spAutoFit/>
          </a:bodyPr>
          <a:lstStyle>
            <a:lvl1pPr>
              <a:defRPr sz="2300" b="1" i="0">
                <a:solidFill>
                  <a:srgbClr val="990033"/>
                </a:solidFill>
                <a:latin typeface="Trebuchet MS"/>
                <a:cs typeface="Trebuchet MS"/>
              </a:defRPr>
            </a:lvl1pPr>
          </a:lstStyle>
          <a:p>
            <a:endParaRPr/>
          </a:p>
        </p:txBody>
      </p:sp>
      <p:sp>
        <p:nvSpPr>
          <p:cNvPr id="3" name="Holder 3"/>
          <p:cNvSpPr>
            <a:spLocks noGrp="1"/>
          </p:cNvSpPr>
          <p:nvPr>
            <p:ph type="body" idx="1"/>
          </p:nvPr>
        </p:nvSpPr>
        <p:spPr>
          <a:xfrm>
            <a:off x="435355" y="2019554"/>
            <a:ext cx="8161020" cy="3444875"/>
          </a:xfrm>
          <a:prstGeom prst="rect">
            <a:avLst/>
          </a:prstGeom>
        </p:spPr>
        <p:txBody>
          <a:bodyPr wrap="square" lIns="0" tIns="0" rIns="0" bIns="0">
            <a:spAutoFit/>
          </a:bodyPr>
          <a:lstStyle>
            <a:lvl1pPr>
              <a:defRPr sz="1700" b="0" i="0">
                <a:solidFill>
                  <a:schemeClr val="tx1"/>
                </a:solidFill>
                <a:latin typeface="Trebuchet MS"/>
                <a:cs typeface="Trebuchet MS"/>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5/19/26</a:t>
            </a:fld>
            <a:endParaRPr lang="en-US" dirty="0"/>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3.png"/><Relationship Id="rId5" Type="http://schemas.openxmlformats.org/officeDocument/2006/relationships/slide" Target="slide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609345" y="2312161"/>
            <a:ext cx="6657340" cy="1361911"/>
          </a:xfrm>
          <a:prstGeom prst="rect">
            <a:avLst/>
          </a:prstGeom>
        </p:spPr>
        <p:txBody>
          <a:bodyPr vert="horz" wrap="square" lIns="0" tIns="12700" rIns="0" bIns="0" rtlCol="0">
            <a:spAutoFit/>
          </a:bodyPr>
          <a:lstStyle/>
          <a:p>
            <a:pPr marL="12700">
              <a:lnSpc>
                <a:spcPct val="100000"/>
              </a:lnSpc>
              <a:spcBef>
                <a:spcPts val="100"/>
              </a:spcBef>
            </a:pPr>
            <a:r>
              <a:rPr sz="5400" spc="145" dirty="0">
                <a:solidFill>
                  <a:srgbClr val="C10090"/>
                </a:solidFill>
              </a:rPr>
              <a:t>WELCOME!</a:t>
            </a:r>
            <a:endParaRPr sz="5400" dirty="0"/>
          </a:p>
          <a:p>
            <a:pPr marL="12700" marR="5080">
              <a:lnSpc>
                <a:spcPct val="100000"/>
              </a:lnSpc>
              <a:spcBef>
                <a:spcPts val="165"/>
              </a:spcBef>
              <a:tabLst>
                <a:tab pos="2130425" algn="l"/>
                <a:tab pos="2626995" algn="l"/>
                <a:tab pos="4379595" algn="l"/>
              </a:tabLst>
            </a:pPr>
            <a:r>
              <a:rPr sz="3200" spc="195" dirty="0">
                <a:solidFill>
                  <a:srgbClr val="C10090"/>
                </a:solidFill>
              </a:rPr>
              <a:t>Learning</a:t>
            </a:r>
            <a:r>
              <a:rPr sz="3200" dirty="0">
                <a:solidFill>
                  <a:srgbClr val="C10090"/>
                </a:solidFill>
              </a:rPr>
              <a:t>	</a:t>
            </a:r>
            <a:r>
              <a:rPr sz="3200" spc="165" dirty="0">
                <a:solidFill>
                  <a:srgbClr val="C10090"/>
                </a:solidFill>
              </a:rPr>
              <a:t>Commons</a:t>
            </a:r>
            <a:r>
              <a:rPr sz="3200" dirty="0">
                <a:solidFill>
                  <a:srgbClr val="C10090"/>
                </a:solidFill>
              </a:rPr>
              <a:t>	</a:t>
            </a:r>
            <a:r>
              <a:rPr sz="3200" spc="195" dirty="0">
                <a:solidFill>
                  <a:srgbClr val="C10090"/>
                </a:solidFill>
              </a:rPr>
              <a:t>Workshop</a:t>
            </a:r>
            <a:endParaRPr sz="3200" dirty="0"/>
          </a:p>
        </p:txBody>
      </p:sp>
      <p:sp>
        <p:nvSpPr>
          <p:cNvPr id="3" name="object 3"/>
          <p:cNvSpPr txBox="1"/>
          <p:nvPr/>
        </p:nvSpPr>
        <p:spPr>
          <a:xfrm>
            <a:off x="609345" y="5990335"/>
            <a:ext cx="1967864"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Trebuchet MS"/>
                <a:cs typeface="Trebuchet MS"/>
              </a:rPr>
              <a:t>ottawa.anglican.ca</a:t>
            </a:r>
            <a:endParaRPr sz="1800" dirty="0">
              <a:latin typeface="Trebuchet MS"/>
              <a:cs typeface="Trebuchet MS"/>
            </a:endParaRPr>
          </a:p>
        </p:txBody>
      </p:sp>
      <p:pic>
        <p:nvPicPr>
          <p:cNvPr id="4" name="object 4" descr="A picture containing text, gauge  Description automatically generated"/>
          <p:cNvPicPr/>
          <p:nvPr/>
        </p:nvPicPr>
        <p:blipFill>
          <a:blip r:embed="rId2" cstate="print"/>
          <a:stretch>
            <a:fillRect/>
          </a:stretch>
        </p:blipFill>
        <p:spPr>
          <a:xfrm>
            <a:off x="795835" y="780355"/>
            <a:ext cx="2100985" cy="921898"/>
          </a:xfrm>
          <a:prstGeom prst="rect">
            <a:avLst/>
          </a:prstGeom>
        </p:spPr>
      </p:pic>
      <p:pic>
        <p:nvPicPr>
          <p:cNvPr id="5" name="object 5" descr="Icon  Description automatically generated"/>
          <p:cNvPicPr/>
          <p:nvPr/>
        </p:nvPicPr>
        <p:blipFill>
          <a:blip r:embed="rId3" cstate="print"/>
          <a:stretch>
            <a:fillRect/>
          </a:stretch>
        </p:blipFill>
        <p:spPr>
          <a:xfrm>
            <a:off x="6845807" y="344422"/>
            <a:ext cx="4604004" cy="65135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CB16A15-D58B-F932-B0D8-C12AF12E5253}"/>
            </a:ext>
          </a:extLst>
        </p:cNvPr>
        <p:cNvGrpSpPr/>
        <p:nvPr/>
      </p:nvGrpSpPr>
      <p:grpSpPr>
        <a:xfrm>
          <a:off x="0" y="0"/>
          <a:ext cx="0" cy="0"/>
          <a:chOff x="0" y="0"/>
          <a:chExt cx="0" cy="0"/>
        </a:xfrm>
      </p:grpSpPr>
      <p:sp>
        <p:nvSpPr>
          <p:cNvPr id="2" name="object 2" descr="$PPTXTitle">
            <a:extLst>
              <a:ext uri="{FF2B5EF4-FFF2-40B4-BE49-F238E27FC236}">
                <a16:creationId xmlns:a16="http://schemas.microsoft.com/office/drawing/2014/main" id="{35E3CBAD-C749-B7FD-7F53-0068340D1FA9}"/>
              </a:ext>
            </a:extLst>
          </p:cNvPr>
          <p:cNvSpPr txBox="1">
            <a:spLocks noGrp="1"/>
          </p:cNvSpPr>
          <p:nvPr>
            <p:ph type="title"/>
          </p:nvPr>
        </p:nvSpPr>
        <p:spPr>
          <a:xfrm>
            <a:off x="877316" y="603757"/>
            <a:ext cx="7385684" cy="551433"/>
          </a:xfrm>
          <a:prstGeom prst="rect">
            <a:avLst/>
          </a:prstGeom>
        </p:spPr>
        <p:txBody>
          <a:bodyPr vert="horz" wrap="square" lIns="0" tIns="12700" rIns="0" bIns="0" rtlCol="0">
            <a:spAutoFit/>
          </a:bodyPr>
          <a:lstStyle/>
          <a:p>
            <a:pPr marL="12700">
              <a:lnSpc>
                <a:spcPct val="100000"/>
              </a:lnSpc>
              <a:spcBef>
                <a:spcPts val="100"/>
              </a:spcBef>
            </a:pPr>
            <a:r>
              <a:rPr lang="en-US" sz="3500" dirty="0"/>
              <a:t>Banking - On Line Transactions</a:t>
            </a:r>
            <a:endParaRPr sz="3700" dirty="0"/>
          </a:p>
        </p:txBody>
      </p:sp>
      <p:sp>
        <p:nvSpPr>
          <p:cNvPr id="3" name="object 3">
            <a:extLst>
              <a:ext uri="{FF2B5EF4-FFF2-40B4-BE49-F238E27FC236}">
                <a16:creationId xmlns:a16="http://schemas.microsoft.com/office/drawing/2014/main" id="{E19C54ED-B5B7-BFA9-1E92-7CEEAD36E42A}"/>
              </a:ext>
            </a:extLst>
          </p:cNvPr>
          <p:cNvSpPr txBox="1"/>
          <p:nvPr/>
        </p:nvSpPr>
        <p:spPr>
          <a:xfrm>
            <a:off x="1139952" y="1765554"/>
            <a:ext cx="7789926" cy="5321329"/>
          </a:xfrm>
          <a:prstGeom prst="rect">
            <a:avLst/>
          </a:prstGeom>
        </p:spPr>
        <p:txBody>
          <a:bodyPr vert="horz" wrap="square" lIns="0" tIns="12065" rIns="0" bIns="0" rtlCol="0">
            <a:spAutoFit/>
          </a:bodyPr>
          <a:lstStyle/>
          <a:p>
            <a:pPr marL="354330" indent="-341630">
              <a:lnSpc>
                <a:spcPct val="100000"/>
              </a:lnSpc>
              <a:spcBef>
                <a:spcPts val="95"/>
              </a:spcBef>
              <a:buFont typeface="Arial"/>
              <a:buChar char="•"/>
              <a:tabLst>
                <a:tab pos="354330" algn="l"/>
              </a:tabLst>
            </a:pPr>
            <a:r>
              <a:rPr lang="en-US" sz="1700" dirty="0">
                <a:latin typeface="Trebuchet MS"/>
                <a:cs typeface="Trebuchet MS"/>
              </a:rPr>
              <a:t>Receipts</a:t>
            </a:r>
            <a:r>
              <a:rPr lang="en-US" sz="1700" spc="-10" dirty="0">
                <a:latin typeface="Trebuchet MS"/>
                <a:cs typeface="Trebuchet MS"/>
              </a:rPr>
              <a:t>.</a:t>
            </a:r>
            <a:endParaRPr sz="1700" dirty="0">
              <a:latin typeface="Trebuchet MS"/>
              <a:cs typeface="Trebuchet MS"/>
            </a:endParaRPr>
          </a:p>
          <a:p>
            <a:pPr>
              <a:lnSpc>
                <a:spcPct val="100000"/>
              </a:lnSpc>
              <a:spcBef>
                <a:spcPts val="170"/>
              </a:spcBef>
              <a:buFont typeface="Arial"/>
              <a:buChar char="•"/>
            </a:pPr>
            <a:endParaRPr sz="1700" dirty="0">
              <a:latin typeface="Trebuchet MS"/>
              <a:cs typeface="Trebuchet MS"/>
            </a:endParaRPr>
          </a:p>
          <a:p>
            <a:pPr marL="354965" indent="-342265">
              <a:lnSpc>
                <a:spcPct val="100000"/>
              </a:lnSpc>
              <a:buFont typeface="Arial"/>
              <a:buChar char="•"/>
              <a:tabLst>
                <a:tab pos="354965" algn="l"/>
              </a:tabLst>
            </a:pPr>
            <a:r>
              <a:rPr lang="en-US" sz="1700" dirty="0">
                <a:latin typeface="Trebuchet MS"/>
                <a:cs typeface="Trebuchet MS"/>
              </a:rPr>
              <a:t>Disbursements</a:t>
            </a:r>
            <a:r>
              <a:rPr sz="1700" spc="-10" dirty="0">
                <a:latin typeface="Trebuchet MS"/>
                <a:cs typeface="Trebuchet MS"/>
              </a:rPr>
              <a:t>.</a:t>
            </a:r>
            <a:endParaRPr lang="en-US" sz="1700" spc="-10" dirty="0">
              <a:latin typeface="Trebuchet MS"/>
              <a:cs typeface="Trebuchet MS"/>
            </a:endParaRPr>
          </a:p>
          <a:p>
            <a:pPr marL="354965" indent="-342265">
              <a:lnSpc>
                <a:spcPct val="100000"/>
              </a:lnSpc>
              <a:buFont typeface="Arial"/>
              <a:buChar char="•"/>
              <a:tabLst>
                <a:tab pos="354965" algn="l"/>
              </a:tabLst>
            </a:pPr>
            <a:endParaRPr lang="en-US" sz="1700" spc="-10" dirty="0">
              <a:latin typeface="Trebuchet MS"/>
              <a:cs typeface="Trebuchet MS"/>
            </a:endParaRPr>
          </a:p>
          <a:p>
            <a:pPr marL="354965" lvl="1" indent="-342265">
              <a:buFont typeface="Arial"/>
              <a:buChar char="•"/>
              <a:tabLst>
                <a:tab pos="354965" algn="l"/>
              </a:tabLst>
            </a:pPr>
            <a:r>
              <a:rPr lang="en-US" sz="1700" spc="-10" dirty="0">
                <a:latin typeface="Trebuchet MS"/>
                <a:cs typeface="Trebuchet MS"/>
              </a:rPr>
              <a:t>         Internal Controls</a:t>
            </a:r>
          </a:p>
          <a:p>
            <a:pPr marL="354965" lvl="1" indent="-342265">
              <a:buFont typeface="Arial"/>
              <a:buChar char="•"/>
              <a:tabLst>
                <a:tab pos="354965" algn="l"/>
              </a:tabLst>
            </a:pPr>
            <a:r>
              <a:rPr lang="en-US" sz="1700" spc="-10" dirty="0">
                <a:latin typeface="Trebuchet MS"/>
                <a:cs typeface="Trebuchet MS"/>
              </a:rPr>
              <a:t>         Payments by Email are discouraged</a:t>
            </a:r>
          </a:p>
          <a:p>
            <a:pPr marL="354965" lvl="1" indent="-342265">
              <a:buFont typeface="Arial"/>
              <a:buChar char="•"/>
              <a:tabLst>
                <a:tab pos="354965" algn="l"/>
              </a:tabLst>
            </a:pPr>
            <a:r>
              <a:rPr lang="en-US" sz="1700" spc="-10" dirty="0">
                <a:latin typeface="Trebuchet MS"/>
                <a:cs typeface="Trebuchet MS"/>
              </a:rPr>
              <a:t>         Pre-Authorized payments for utilities etc. are acceptable as long as the 	payments are approved through parish governance and reviewed on a 	monthly basis.</a:t>
            </a:r>
          </a:p>
          <a:p>
            <a:pPr marL="354965" lvl="1" indent="-342265">
              <a:buFont typeface="Arial"/>
              <a:buChar char="•"/>
              <a:tabLst>
                <a:tab pos="354965" algn="l"/>
              </a:tabLst>
            </a:pPr>
            <a:endParaRPr lang="en-US" sz="1700" spc="-10" dirty="0">
              <a:latin typeface="Trebuchet MS"/>
              <a:cs typeface="Trebuchet MS"/>
            </a:endParaRPr>
          </a:p>
          <a:p>
            <a:pPr marL="12700" lvl="1">
              <a:tabLst>
                <a:tab pos="354965" algn="l"/>
              </a:tabLst>
            </a:pPr>
            <a:r>
              <a:rPr lang="en-US" sz="1700" spc="-10" dirty="0">
                <a:latin typeface="Trebuchet MS"/>
                <a:cs typeface="Trebuchet MS"/>
              </a:rPr>
              <a:t>	Internal controls around all payments / disbursements done through on-line 	banking must be treated same as paper transactions. The wardens and 	 	the treasurer must be involved to ensure proper segregation of			duties.  Additionally, proper documentation must be maintained for all	on 	line banking transactions, so as to maintain a proper audit trail.</a:t>
            </a:r>
          </a:p>
          <a:p>
            <a:pPr marL="12700" lvl="1">
              <a:tabLst>
                <a:tab pos="354965" algn="l"/>
              </a:tabLst>
            </a:pPr>
            <a:r>
              <a:rPr lang="en-US" sz="1700" spc="-10" dirty="0">
                <a:latin typeface="Trebuchet MS"/>
                <a:cs typeface="Trebuchet MS"/>
              </a:rPr>
              <a:t>	</a:t>
            </a:r>
          </a:p>
          <a:p>
            <a:pPr marL="354965" lvl="1" indent="-342265">
              <a:buFont typeface="Arial"/>
              <a:buChar char="•"/>
              <a:tabLst>
                <a:tab pos="354965" algn="l"/>
              </a:tabLst>
            </a:pPr>
            <a:endParaRPr lang="en-US" sz="1700" spc="-10" dirty="0">
              <a:latin typeface="Trebuchet MS"/>
              <a:cs typeface="Trebuchet MS"/>
            </a:endParaRPr>
          </a:p>
          <a:p>
            <a:pPr marL="354965" lvl="1" indent="-342265">
              <a:buFont typeface="Arial"/>
              <a:buChar char="•"/>
              <a:tabLst>
                <a:tab pos="354965" algn="l"/>
              </a:tabLst>
            </a:pPr>
            <a:r>
              <a:rPr lang="en-US" sz="1700" spc="-10" dirty="0">
                <a:latin typeface="Trebuchet MS"/>
                <a:cs typeface="Trebuchet MS"/>
              </a:rPr>
              <a:t>Cyber Security </a:t>
            </a:r>
            <a:endParaRPr sz="1700" dirty="0">
              <a:latin typeface="Trebuchet MS"/>
              <a:cs typeface="Trebuchet MS"/>
            </a:endParaRPr>
          </a:p>
          <a:p>
            <a:pPr>
              <a:lnSpc>
                <a:spcPct val="100000"/>
              </a:lnSpc>
              <a:spcBef>
                <a:spcPts val="165"/>
              </a:spcBef>
            </a:pPr>
            <a:endParaRPr sz="1700" dirty="0">
              <a:latin typeface="Trebuchet MS"/>
              <a:cs typeface="Trebuchet MS"/>
            </a:endParaRPr>
          </a:p>
          <a:p>
            <a:pPr lvl="2">
              <a:spcBef>
                <a:spcPts val="165"/>
              </a:spcBef>
            </a:pPr>
            <a:endParaRPr sz="1700" dirty="0">
              <a:latin typeface="Trebuchet MS"/>
              <a:cs typeface="Trebuchet MS"/>
            </a:endParaRPr>
          </a:p>
        </p:txBody>
      </p:sp>
      <p:pic>
        <p:nvPicPr>
          <p:cNvPr id="4" name="object 4" descr="Logo  Description automatically generated">
            <a:extLst>
              <a:ext uri="{FF2B5EF4-FFF2-40B4-BE49-F238E27FC236}">
                <a16:creationId xmlns:a16="http://schemas.microsoft.com/office/drawing/2014/main" id="{B8F8E918-61C7-6E96-3C60-3B1A8692552E}"/>
              </a:ext>
            </a:extLst>
          </p:cNvPr>
          <p:cNvPicPr/>
          <p:nvPr/>
        </p:nvPicPr>
        <p:blipFill>
          <a:blip r:embed="rId2" cstate="print"/>
          <a:stretch>
            <a:fillRect/>
          </a:stretch>
        </p:blipFill>
        <p:spPr>
          <a:xfrm>
            <a:off x="7967471" y="6161531"/>
            <a:ext cx="4224528" cy="696466"/>
          </a:xfrm>
          <a:prstGeom prst="rect">
            <a:avLst/>
          </a:prstGeom>
        </p:spPr>
      </p:pic>
      <p:sp>
        <p:nvSpPr>
          <p:cNvPr id="5" name="object 5">
            <a:extLst>
              <a:ext uri="{FF2B5EF4-FFF2-40B4-BE49-F238E27FC236}">
                <a16:creationId xmlns:a16="http://schemas.microsoft.com/office/drawing/2014/main" id="{3FA2D734-BF0A-9AD8-FD91-36E08346342C}"/>
              </a:ext>
            </a:extLst>
          </p:cNvPr>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r>
              <a:rPr lang="en-US" dirty="0"/>
              <a:t>Must have sound internal controls s</a:t>
            </a:r>
            <a:endParaRPr dirty="0"/>
          </a:p>
        </p:txBody>
      </p:sp>
    </p:spTree>
    <p:extLst>
      <p:ext uri="{BB962C8B-B14F-4D97-AF65-F5344CB8AC3E}">
        <p14:creationId xmlns:p14="http://schemas.microsoft.com/office/powerpoint/2010/main" val="1711023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rPr sz="3500" spc="-20" dirty="0"/>
              <a:t>The</a:t>
            </a:r>
            <a:r>
              <a:rPr sz="3500" spc="-235" dirty="0"/>
              <a:t> </a:t>
            </a:r>
            <a:r>
              <a:rPr sz="3500" spc="-20" dirty="0"/>
              <a:t>Audit</a:t>
            </a:r>
            <a:endParaRPr sz="3500" dirty="0"/>
          </a:p>
        </p:txBody>
      </p:sp>
      <p:grpSp>
        <p:nvGrpSpPr>
          <p:cNvPr id="3" name="object 3"/>
          <p:cNvGrpSpPr/>
          <p:nvPr/>
        </p:nvGrpSpPr>
        <p:grpSpPr>
          <a:xfrm>
            <a:off x="3962400" y="1073658"/>
            <a:ext cx="8229600" cy="5784850"/>
            <a:chOff x="3962400" y="1073658"/>
            <a:chExt cx="8229600" cy="5784850"/>
          </a:xfrm>
        </p:grpSpPr>
        <p:pic>
          <p:nvPicPr>
            <p:cNvPr id="4" name="object 4" descr="Logo  Description automatically generated"/>
            <p:cNvPicPr/>
            <p:nvPr/>
          </p:nvPicPr>
          <p:blipFill>
            <a:blip r:embed="rId2" cstate="print"/>
            <a:stretch>
              <a:fillRect/>
            </a:stretch>
          </p:blipFill>
          <p:spPr>
            <a:xfrm>
              <a:off x="7967471" y="6161531"/>
              <a:ext cx="4224528" cy="696466"/>
            </a:xfrm>
            <a:prstGeom prst="rect">
              <a:avLst/>
            </a:prstGeom>
          </p:spPr>
        </p:pic>
        <p:pic>
          <p:nvPicPr>
            <p:cNvPr id="5" name="object 5" descr="Image result for audit"/>
            <p:cNvPicPr/>
            <p:nvPr/>
          </p:nvPicPr>
          <p:blipFill>
            <a:blip r:embed="rId3" cstate="print"/>
            <a:stretch>
              <a:fillRect/>
            </a:stretch>
          </p:blipFill>
          <p:spPr>
            <a:xfrm>
              <a:off x="3962400" y="1073658"/>
              <a:ext cx="4267200" cy="5377434"/>
            </a:xfrm>
            <a:prstGeom prst="rect">
              <a:avLst/>
            </a:prstGeom>
          </p:spPr>
        </p:pic>
        <p:sp>
          <p:nvSpPr>
            <p:cNvPr id="6" name="object 6"/>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rPr sz="3500" spc="-20" dirty="0"/>
              <a:t>The</a:t>
            </a:r>
            <a:r>
              <a:rPr sz="3500" spc="-235" dirty="0"/>
              <a:t> </a:t>
            </a:r>
            <a:r>
              <a:rPr sz="3500" spc="-20" dirty="0"/>
              <a:t>Audit</a:t>
            </a:r>
            <a:endParaRPr sz="3500" dirty="0"/>
          </a:p>
        </p:txBody>
      </p:sp>
      <p:sp>
        <p:nvSpPr>
          <p:cNvPr id="3" name="object 3"/>
          <p:cNvSpPr txBox="1"/>
          <p:nvPr/>
        </p:nvSpPr>
        <p:spPr>
          <a:xfrm>
            <a:off x="1139952" y="2299207"/>
            <a:ext cx="7436484" cy="2417970"/>
          </a:xfrm>
          <a:prstGeom prst="rect">
            <a:avLst/>
          </a:prstGeom>
        </p:spPr>
        <p:txBody>
          <a:bodyPr vert="horz" wrap="square" lIns="0" tIns="12065" rIns="0" bIns="0" rtlCol="0">
            <a:spAutoFit/>
          </a:bodyPr>
          <a:lstStyle/>
          <a:p>
            <a:pPr marL="354330" indent="-341630">
              <a:lnSpc>
                <a:spcPct val="100000"/>
              </a:lnSpc>
              <a:spcBef>
                <a:spcPts val="95"/>
              </a:spcBef>
              <a:buFont typeface="Arial"/>
              <a:buChar char="•"/>
              <a:tabLst>
                <a:tab pos="354330" algn="l"/>
              </a:tabLst>
            </a:pPr>
            <a:r>
              <a:rPr sz="1700" dirty="0">
                <a:latin typeface="Trebuchet MS"/>
                <a:cs typeface="Trebuchet MS"/>
              </a:rPr>
              <a:t>All</a:t>
            </a:r>
            <a:r>
              <a:rPr sz="1700" spc="-85" dirty="0">
                <a:latin typeface="Trebuchet MS"/>
                <a:cs typeface="Trebuchet MS"/>
              </a:rPr>
              <a:t> </a:t>
            </a:r>
            <a:r>
              <a:rPr sz="1700" dirty="0">
                <a:latin typeface="Trebuchet MS"/>
                <a:cs typeface="Trebuchet MS"/>
              </a:rPr>
              <a:t>parish</a:t>
            </a:r>
            <a:r>
              <a:rPr sz="1700" spc="-65" dirty="0">
                <a:latin typeface="Trebuchet MS"/>
                <a:cs typeface="Trebuchet MS"/>
              </a:rPr>
              <a:t> </a:t>
            </a:r>
            <a:r>
              <a:rPr sz="1700" dirty="0">
                <a:latin typeface="Trebuchet MS"/>
                <a:cs typeface="Trebuchet MS"/>
              </a:rPr>
              <a:t>accounts</a:t>
            </a:r>
            <a:r>
              <a:rPr sz="1700" spc="-105" dirty="0">
                <a:latin typeface="Trebuchet MS"/>
                <a:cs typeface="Trebuchet MS"/>
              </a:rPr>
              <a:t> </a:t>
            </a:r>
            <a:r>
              <a:rPr sz="1700" dirty="0">
                <a:latin typeface="Trebuchet MS"/>
                <a:cs typeface="Trebuchet MS"/>
              </a:rPr>
              <a:t>must</a:t>
            </a:r>
            <a:r>
              <a:rPr sz="1700" spc="-75" dirty="0">
                <a:latin typeface="Trebuchet MS"/>
                <a:cs typeface="Trebuchet MS"/>
              </a:rPr>
              <a:t> </a:t>
            </a:r>
            <a:r>
              <a:rPr sz="1700" dirty="0">
                <a:latin typeface="Trebuchet MS"/>
                <a:cs typeface="Trebuchet MS"/>
              </a:rPr>
              <a:t>be</a:t>
            </a:r>
            <a:r>
              <a:rPr sz="1700" spc="-60" dirty="0">
                <a:latin typeface="Trebuchet MS"/>
                <a:cs typeface="Trebuchet MS"/>
              </a:rPr>
              <a:t> </a:t>
            </a:r>
            <a:r>
              <a:rPr sz="1700" dirty="0">
                <a:latin typeface="Trebuchet MS"/>
                <a:cs typeface="Trebuchet MS"/>
              </a:rPr>
              <a:t>audited</a:t>
            </a:r>
            <a:r>
              <a:rPr sz="1700" spc="-65" dirty="0">
                <a:latin typeface="Trebuchet MS"/>
                <a:cs typeface="Trebuchet MS"/>
              </a:rPr>
              <a:t> </a:t>
            </a:r>
            <a:r>
              <a:rPr sz="1700" spc="-10" dirty="0">
                <a:latin typeface="Trebuchet MS"/>
                <a:cs typeface="Trebuchet MS"/>
              </a:rPr>
              <a:t>annually.</a:t>
            </a:r>
            <a:endParaRPr sz="1700" dirty="0">
              <a:latin typeface="Trebuchet MS"/>
              <a:cs typeface="Trebuchet MS"/>
            </a:endParaRPr>
          </a:p>
          <a:p>
            <a:pPr>
              <a:lnSpc>
                <a:spcPct val="100000"/>
              </a:lnSpc>
              <a:spcBef>
                <a:spcPts val="170"/>
              </a:spcBef>
              <a:buFont typeface="Arial"/>
              <a:buChar char="•"/>
            </a:pPr>
            <a:endParaRPr sz="1700" dirty="0">
              <a:latin typeface="Trebuchet MS"/>
              <a:cs typeface="Trebuchet MS"/>
            </a:endParaRPr>
          </a:p>
          <a:p>
            <a:pPr marL="355600" marR="5080" indent="-342900">
              <a:lnSpc>
                <a:spcPct val="100000"/>
              </a:lnSpc>
              <a:buFont typeface="Arial"/>
              <a:buChar char="•"/>
              <a:tabLst>
                <a:tab pos="355600" algn="l"/>
              </a:tabLst>
            </a:pPr>
            <a:r>
              <a:rPr sz="1700" spc="-10" dirty="0">
                <a:latin typeface="Trebuchet MS"/>
                <a:cs typeface="Trebuchet MS"/>
              </a:rPr>
              <a:t>Government</a:t>
            </a:r>
            <a:r>
              <a:rPr sz="1700" spc="-65" dirty="0">
                <a:latin typeface="Trebuchet MS"/>
                <a:cs typeface="Trebuchet MS"/>
              </a:rPr>
              <a:t> </a:t>
            </a:r>
            <a:r>
              <a:rPr sz="1700" dirty="0">
                <a:latin typeface="Trebuchet MS"/>
                <a:cs typeface="Trebuchet MS"/>
              </a:rPr>
              <a:t>regulation</a:t>
            </a:r>
            <a:r>
              <a:rPr sz="1700" spc="-75" dirty="0">
                <a:latin typeface="Trebuchet MS"/>
                <a:cs typeface="Trebuchet MS"/>
              </a:rPr>
              <a:t> </a:t>
            </a:r>
            <a:r>
              <a:rPr sz="1700" dirty="0">
                <a:latin typeface="Trebuchet MS"/>
                <a:cs typeface="Trebuchet MS"/>
              </a:rPr>
              <a:t>states</a:t>
            </a:r>
            <a:r>
              <a:rPr sz="1700" spc="-45" dirty="0">
                <a:latin typeface="Trebuchet MS"/>
                <a:cs typeface="Trebuchet MS"/>
              </a:rPr>
              <a:t> </a:t>
            </a:r>
            <a:r>
              <a:rPr sz="1700" dirty="0">
                <a:latin typeface="Trebuchet MS"/>
                <a:cs typeface="Trebuchet MS"/>
              </a:rPr>
              <a:t>that</a:t>
            </a:r>
            <a:r>
              <a:rPr sz="1700" spc="-65" dirty="0">
                <a:latin typeface="Trebuchet MS"/>
                <a:cs typeface="Trebuchet MS"/>
              </a:rPr>
              <a:t> </a:t>
            </a:r>
            <a:r>
              <a:rPr sz="1700" dirty="0">
                <a:latin typeface="Trebuchet MS"/>
                <a:cs typeface="Trebuchet MS"/>
              </a:rPr>
              <a:t>if</a:t>
            </a:r>
            <a:r>
              <a:rPr sz="1700" spc="-50" dirty="0">
                <a:latin typeface="Trebuchet MS"/>
                <a:cs typeface="Trebuchet MS"/>
              </a:rPr>
              <a:t> </a:t>
            </a:r>
            <a:r>
              <a:rPr sz="1700" dirty="0">
                <a:latin typeface="Trebuchet MS"/>
                <a:cs typeface="Trebuchet MS"/>
              </a:rPr>
              <a:t>an</a:t>
            </a:r>
            <a:r>
              <a:rPr sz="1700" spc="-70" dirty="0">
                <a:latin typeface="Trebuchet MS"/>
                <a:cs typeface="Trebuchet MS"/>
              </a:rPr>
              <a:t> </a:t>
            </a:r>
            <a:r>
              <a:rPr sz="1700" dirty="0">
                <a:latin typeface="Trebuchet MS"/>
                <a:cs typeface="Trebuchet MS"/>
              </a:rPr>
              <a:t>auditor</a:t>
            </a:r>
            <a:r>
              <a:rPr sz="1700" spc="-60" dirty="0">
                <a:latin typeface="Trebuchet MS"/>
                <a:cs typeface="Trebuchet MS"/>
              </a:rPr>
              <a:t> </a:t>
            </a:r>
            <a:r>
              <a:rPr sz="1700" dirty="0">
                <a:latin typeface="Trebuchet MS"/>
                <a:cs typeface="Trebuchet MS"/>
              </a:rPr>
              <a:t>is</a:t>
            </a:r>
            <a:r>
              <a:rPr sz="1700" spc="-60" dirty="0">
                <a:latin typeface="Trebuchet MS"/>
                <a:cs typeface="Trebuchet MS"/>
              </a:rPr>
              <a:t> </a:t>
            </a:r>
            <a:r>
              <a:rPr sz="1700" dirty="0">
                <a:latin typeface="Trebuchet MS"/>
                <a:cs typeface="Trebuchet MS"/>
              </a:rPr>
              <a:t>paid</a:t>
            </a:r>
            <a:r>
              <a:rPr sz="1700" spc="-40" dirty="0">
                <a:latin typeface="Trebuchet MS"/>
                <a:cs typeface="Trebuchet MS"/>
              </a:rPr>
              <a:t> </a:t>
            </a:r>
            <a:r>
              <a:rPr sz="1700" dirty="0">
                <a:latin typeface="Trebuchet MS"/>
                <a:cs typeface="Trebuchet MS"/>
              </a:rPr>
              <a:t>for</a:t>
            </a:r>
            <a:r>
              <a:rPr sz="1700" spc="-45" dirty="0">
                <a:latin typeface="Trebuchet MS"/>
                <a:cs typeface="Trebuchet MS"/>
              </a:rPr>
              <a:t> </a:t>
            </a:r>
            <a:r>
              <a:rPr sz="1700" dirty="0">
                <a:latin typeface="Trebuchet MS"/>
                <a:cs typeface="Trebuchet MS"/>
              </a:rPr>
              <a:t>audit</a:t>
            </a:r>
            <a:r>
              <a:rPr sz="1700" spc="-65" dirty="0">
                <a:latin typeface="Trebuchet MS"/>
                <a:cs typeface="Trebuchet MS"/>
              </a:rPr>
              <a:t> </a:t>
            </a:r>
            <a:r>
              <a:rPr sz="1700" spc="-10" dirty="0">
                <a:latin typeface="Trebuchet MS"/>
                <a:cs typeface="Trebuchet MS"/>
              </a:rPr>
              <a:t>services, </a:t>
            </a:r>
            <a:r>
              <a:rPr sz="1700" dirty="0">
                <a:latin typeface="Trebuchet MS"/>
                <a:cs typeface="Trebuchet MS"/>
              </a:rPr>
              <a:t>the</a:t>
            </a:r>
            <a:r>
              <a:rPr sz="1700" spc="-70" dirty="0">
                <a:latin typeface="Trebuchet MS"/>
                <a:cs typeface="Trebuchet MS"/>
              </a:rPr>
              <a:t> </a:t>
            </a:r>
            <a:r>
              <a:rPr sz="1700" dirty="0">
                <a:latin typeface="Trebuchet MS"/>
                <a:cs typeface="Trebuchet MS"/>
              </a:rPr>
              <a:t>auditor</a:t>
            </a:r>
            <a:r>
              <a:rPr sz="1700" spc="-60" dirty="0">
                <a:latin typeface="Trebuchet MS"/>
                <a:cs typeface="Trebuchet MS"/>
              </a:rPr>
              <a:t> </a:t>
            </a:r>
            <a:r>
              <a:rPr sz="1700" dirty="0">
                <a:latin typeface="Trebuchet MS"/>
                <a:cs typeface="Trebuchet MS"/>
              </a:rPr>
              <a:t>must</a:t>
            </a:r>
            <a:r>
              <a:rPr sz="1700" spc="-75" dirty="0">
                <a:latin typeface="Trebuchet MS"/>
                <a:cs typeface="Trebuchet MS"/>
              </a:rPr>
              <a:t> </a:t>
            </a:r>
            <a:r>
              <a:rPr sz="1700" dirty="0">
                <a:latin typeface="Trebuchet MS"/>
                <a:cs typeface="Trebuchet MS"/>
              </a:rPr>
              <a:t>be</a:t>
            </a:r>
            <a:r>
              <a:rPr sz="1700" spc="-50" dirty="0">
                <a:latin typeface="Trebuchet MS"/>
                <a:cs typeface="Trebuchet MS"/>
              </a:rPr>
              <a:t> </a:t>
            </a:r>
            <a:r>
              <a:rPr sz="1700" dirty="0">
                <a:latin typeface="Trebuchet MS"/>
                <a:cs typeface="Trebuchet MS"/>
              </a:rPr>
              <a:t>an</a:t>
            </a:r>
            <a:r>
              <a:rPr sz="1700" spc="-75" dirty="0">
                <a:latin typeface="Trebuchet MS"/>
                <a:cs typeface="Trebuchet MS"/>
              </a:rPr>
              <a:t> </a:t>
            </a:r>
            <a:r>
              <a:rPr sz="1700" spc="-10" dirty="0">
                <a:latin typeface="Trebuchet MS"/>
                <a:cs typeface="Trebuchet MS"/>
              </a:rPr>
              <a:t>appropriately</a:t>
            </a:r>
            <a:r>
              <a:rPr sz="1700" spc="-60" dirty="0">
                <a:latin typeface="Trebuchet MS"/>
                <a:cs typeface="Trebuchet MS"/>
              </a:rPr>
              <a:t> </a:t>
            </a:r>
            <a:r>
              <a:rPr sz="1700" dirty="0">
                <a:latin typeface="Trebuchet MS"/>
                <a:cs typeface="Trebuchet MS"/>
              </a:rPr>
              <a:t>qualified</a:t>
            </a:r>
            <a:r>
              <a:rPr sz="1700" spc="-55" dirty="0">
                <a:latin typeface="Trebuchet MS"/>
                <a:cs typeface="Trebuchet MS"/>
              </a:rPr>
              <a:t> </a:t>
            </a:r>
            <a:r>
              <a:rPr sz="1700" spc="-10" dirty="0">
                <a:latin typeface="Trebuchet MS"/>
                <a:cs typeface="Trebuchet MS"/>
              </a:rPr>
              <a:t>accountant,</a:t>
            </a:r>
            <a:r>
              <a:rPr sz="1700" spc="-105" dirty="0">
                <a:latin typeface="Trebuchet MS"/>
                <a:cs typeface="Trebuchet MS"/>
              </a:rPr>
              <a:t> </a:t>
            </a:r>
            <a:r>
              <a:rPr sz="1700" dirty="0">
                <a:latin typeface="Trebuchet MS"/>
                <a:cs typeface="Trebuchet MS"/>
              </a:rPr>
              <a:t>licensed</a:t>
            </a:r>
            <a:r>
              <a:rPr sz="1700" spc="-45" dirty="0">
                <a:latin typeface="Trebuchet MS"/>
                <a:cs typeface="Trebuchet MS"/>
              </a:rPr>
              <a:t> </a:t>
            </a:r>
            <a:r>
              <a:rPr sz="1700" spc="-25" dirty="0">
                <a:latin typeface="Trebuchet MS"/>
                <a:cs typeface="Trebuchet MS"/>
              </a:rPr>
              <a:t>to </a:t>
            </a:r>
            <a:r>
              <a:rPr sz="1700" spc="-10" dirty="0">
                <a:latin typeface="Trebuchet MS"/>
                <a:cs typeface="Trebuchet MS"/>
              </a:rPr>
              <a:t>perform</a:t>
            </a:r>
            <a:r>
              <a:rPr sz="1700" spc="-65" dirty="0">
                <a:latin typeface="Trebuchet MS"/>
                <a:cs typeface="Trebuchet MS"/>
              </a:rPr>
              <a:t> </a:t>
            </a:r>
            <a:r>
              <a:rPr sz="1700" spc="-10" dirty="0">
                <a:latin typeface="Trebuchet MS"/>
                <a:cs typeface="Trebuchet MS"/>
              </a:rPr>
              <a:t>audits.</a:t>
            </a:r>
            <a:endParaRPr sz="1700" dirty="0">
              <a:latin typeface="Trebuchet MS"/>
              <a:cs typeface="Trebuchet MS"/>
            </a:endParaRPr>
          </a:p>
          <a:p>
            <a:pPr>
              <a:lnSpc>
                <a:spcPct val="100000"/>
              </a:lnSpc>
              <a:spcBef>
                <a:spcPts val="160"/>
              </a:spcBef>
              <a:buFont typeface="Arial"/>
              <a:buChar char="•"/>
            </a:pPr>
            <a:endParaRPr sz="1700" dirty="0">
              <a:latin typeface="Trebuchet MS"/>
              <a:cs typeface="Trebuchet MS"/>
            </a:endParaRPr>
          </a:p>
          <a:p>
            <a:pPr marL="354330" indent="-341630">
              <a:lnSpc>
                <a:spcPct val="100000"/>
              </a:lnSpc>
              <a:buFont typeface="Arial"/>
              <a:buChar char="•"/>
              <a:tabLst>
                <a:tab pos="354330" algn="l"/>
              </a:tabLst>
            </a:pPr>
            <a:r>
              <a:rPr sz="1700" dirty="0">
                <a:latin typeface="Trebuchet MS"/>
                <a:cs typeface="Trebuchet MS"/>
              </a:rPr>
              <a:t>Does</a:t>
            </a:r>
            <a:r>
              <a:rPr sz="1700" spc="-70" dirty="0">
                <a:latin typeface="Trebuchet MS"/>
                <a:cs typeface="Trebuchet MS"/>
              </a:rPr>
              <a:t> </a:t>
            </a:r>
            <a:r>
              <a:rPr sz="1700" dirty="0">
                <a:latin typeface="Trebuchet MS"/>
                <a:cs typeface="Trebuchet MS"/>
              </a:rPr>
              <a:t>not</a:t>
            </a:r>
            <a:r>
              <a:rPr sz="1700" spc="-60" dirty="0">
                <a:latin typeface="Trebuchet MS"/>
                <a:cs typeface="Trebuchet MS"/>
              </a:rPr>
              <a:t> </a:t>
            </a:r>
            <a:r>
              <a:rPr sz="1700" dirty="0">
                <a:latin typeface="Trebuchet MS"/>
                <a:cs typeface="Trebuchet MS"/>
              </a:rPr>
              <a:t>apply</a:t>
            </a:r>
            <a:r>
              <a:rPr sz="1700" spc="-80" dirty="0">
                <a:latin typeface="Trebuchet MS"/>
                <a:cs typeface="Trebuchet MS"/>
              </a:rPr>
              <a:t> </a:t>
            </a:r>
            <a:r>
              <a:rPr sz="1700" dirty="0">
                <a:latin typeface="Trebuchet MS"/>
                <a:cs typeface="Trebuchet MS"/>
              </a:rPr>
              <a:t>to</a:t>
            </a:r>
            <a:r>
              <a:rPr sz="1700" spc="-50" dirty="0">
                <a:latin typeface="Trebuchet MS"/>
                <a:cs typeface="Trebuchet MS"/>
              </a:rPr>
              <a:t> </a:t>
            </a:r>
            <a:r>
              <a:rPr sz="1700" dirty="0">
                <a:latin typeface="Trebuchet MS"/>
                <a:cs typeface="Trebuchet MS"/>
              </a:rPr>
              <a:t>“Pro</a:t>
            </a:r>
            <a:r>
              <a:rPr sz="1700" spc="-45" dirty="0">
                <a:latin typeface="Trebuchet MS"/>
                <a:cs typeface="Trebuchet MS"/>
              </a:rPr>
              <a:t> </a:t>
            </a:r>
            <a:r>
              <a:rPr sz="1700" dirty="0">
                <a:latin typeface="Trebuchet MS"/>
                <a:cs typeface="Trebuchet MS"/>
              </a:rPr>
              <a:t>Bono”</a:t>
            </a:r>
            <a:r>
              <a:rPr sz="1700" spc="-60" dirty="0">
                <a:latin typeface="Trebuchet MS"/>
                <a:cs typeface="Trebuchet MS"/>
              </a:rPr>
              <a:t> </a:t>
            </a:r>
            <a:r>
              <a:rPr sz="1700" spc="-10" dirty="0">
                <a:latin typeface="Trebuchet MS"/>
                <a:cs typeface="Trebuchet MS"/>
              </a:rPr>
              <a:t>audits.</a:t>
            </a:r>
            <a:endParaRPr lang="en-US" sz="1700" spc="-10" dirty="0">
              <a:latin typeface="Trebuchet MS"/>
              <a:cs typeface="Trebuchet MS"/>
            </a:endParaRPr>
          </a:p>
          <a:p>
            <a:pPr marL="354330" indent="-341630">
              <a:lnSpc>
                <a:spcPct val="100000"/>
              </a:lnSpc>
              <a:buFont typeface="Arial"/>
              <a:buChar char="•"/>
              <a:tabLst>
                <a:tab pos="354330" algn="l"/>
              </a:tabLst>
            </a:pPr>
            <a:endParaRPr lang="en-US" sz="1700" spc="-10" dirty="0">
              <a:latin typeface="Trebuchet MS"/>
              <a:cs typeface="Trebuchet MS"/>
            </a:endParaRPr>
          </a:p>
          <a:p>
            <a:pPr marL="354330" indent="-341630">
              <a:lnSpc>
                <a:spcPct val="100000"/>
              </a:lnSpc>
              <a:buFont typeface="Arial"/>
              <a:buChar char="•"/>
              <a:tabLst>
                <a:tab pos="354330" algn="l"/>
              </a:tabLst>
            </a:pPr>
            <a:r>
              <a:rPr lang="en-US" sz="1700" spc="-10" dirty="0">
                <a:latin typeface="Trebuchet MS"/>
                <a:cs typeface="Trebuchet MS"/>
              </a:rPr>
              <a:t>Report to Vestry</a:t>
            </a:r>
            <a:endParaRPr sz="1700" dirty="0">
              <a:latin typeface="Trebuchet MS"/>
              <a:cs typeface="Trebuchet MS"/>
            </a:endParaRPr>
          </a:p>
        </p:txBody>
      </p:sp>
      <p:pic>
        <p:nvPicPr>
          <p:cNvPr id="4" name="object 4"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5" name="object 5"/>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z="3700" spc="-10" dirty="0"/>
              <a:t>Budgets</a:t>
            </a:r>
            <a:endParaRPr sz="3700" dirty="0"/>
          </a:p>
        </p:txBody>
      </p:sp>
      <p:pic>
        <p:nvPicPr>
          <p:cNvPr id="3" name="object 3"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4" name="object 4"/>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
        <p:nvSpPr>
          <p:cNvPr id="5" name="object 5"/>
          <p:cNvSpPr txBox="1"/>
          <p:nvPr/>
        </p:nvSpPr>
        <p:spPr>
          <a:xfrm>
            <a:off x="1139189" y="2036063"/>
            <a:ext cx="7054850" cy="2853986"/>
          </a:xfrm>
          <a:prstGeom prst="rect">
            <a:avLst/>
          </a:prstGeom>
        </p:spPr>
        <p:txBody>
          <a:bodyPr vert="horz" wrap="square" lIns="0" tIns="12065" rIns="0" bIns="0" rtlCol="0">
            <a:spAutoFit/>
          </a:bodyPr>
          <a:lstStyle/>
          <a:p>
            <a:pPr marL="299720" indent="-286385">
              <a:lnSpc>
                <a:spcPct val="100000"/>
              </a:lnSpc>
              <a:spcBef>
                <a:spcPts val="95"/>
              </a:spcBef>
              <a:buFont typeface="Arial"/>
              <a:buChar char="•"/>
              <a:tabLst>
                <a:tab pos="299720" algn="l"/>
              </a:tabLst>
            </a:pPr>
            <a:r>
              <a:rPr sz="1700" spc="-10" dirty="0">
                <a:latin typeface="Trebuchet MS"/>
                <a:cs typeface="Trebuchet MS"/>
              </a:rPr>
              <a:t>Responsibility</a:t>
            </a:r>
            <a:r>
              <a:rPr sz="1700" spc="-25" dirty="0">
                <a:latin typeface="Trebuchet MS"/>
                <a:cs typeface="Trebuchet MS"/>
              </a:rPr>
              <a:t> </a:t>
            </a:r>
            <a:r>
              <a:rPr sz="1700" dirty="0">
                <a:latin typeface="Trebuchet MS"/>
                <a:cs typeface="Trebuchet MS"/>
              </a:rPr>
              <a:t>of</a:t>
            </a:r>
            <a:r>
              <a:rPr sz="1700" spc="-65" dirty="0">
                <a:latin typeface="Trebuchet MS"/>
                <a:cs typeface="Trebuchet MS"/>
              </a:rPr>
              <a:t> </a:t>
            </a:r>
            <a:r>
              <a:rPr sz="1700" dirty="0">
                <a:latin typeface="Trebuchet MS"/>
                <a:cs typeface="Trebuchet MS"/>
              </a:rPr>
              <a:t>the</a:t>
            </a:r>
            <a:r>
              <a:rPr sz="1700" spc="-70" dirty="0">
                <a:latin typeface="Trebuchet MS"/>
                <a:cs typeface="Trebuchet MS"/>
              </a:rPr>
              <a:t> </a:t>
            </a:r>
            <a:r>
              <a:rPr sz="1700" spc="-10" dirty="0">
                <a:latin typeface="Trebuchet MS"/>
                <a:cs typeface="Trebuchet MS"/>
              </a:rPr>
              <a:t>corporation.</a:t>
            </a:r>
            <a:endParaRPr sz="1700" dirty="0">
              <a:latin typeface="Trebuchet MS"/>
              <a:cs typeface="Trebuchet MS"/>
            </a:endParaRPr>
          </a:p>
          <a:p>
            <a:pPr marL="299720" indent="-286385">
              <a:lnSpc>
                <a:spcPct val="100000"/>
              </a:lnSpc>
              <a:spcBef>
                <a:spcPts val="1605"/>
              </a:spcBef>
              <a:buFont typeface="Arial"/>
              <a:buChar char="•"/>
              <a:tabLst>
                <a:tab pos="299720" algn="l"/>
              </a:tabLst>
            </a:pPr>
            <a:r>
              <a:rPr sz="1700" dirty="0">
                <a:latin typeface="Trebuchet MS"/>
                <a:cs typeface="Trebuchet MS"/>
              </a:rPr>
              <a:t>Essential</a:t>
            </a:r>
            <a:r>
              <a:rPr sz="1700" spc="-75" dirty="0">
                <a:latin typeface="Trebuchet MS"/>
                <a:cs typeface="Trebuchet MS"/>
              </a:rPr>
              <a:t> </a:t>
            </a:r>
            <a:r>
              <a:rPr sz="1700" dirty="0">
                <a:latin typeface="Trebuchet MS"/>
                <a:cs typeface="Trebuchet MS"/>
              </a:rPr>
              <a:t>tool</a:t>
            </a:r>
            <a:r>
              <a:rPr sz="1700" spc="-40" dirty="0">
                <a:latin typeface="Trebuchet MS"/>
                <a:cs typeface="Trebuchet MS"/>
              </a:rPr>
              <a:t> </a:t>
            </a:r>
            <a:r>
              <a:rPr sz="1700" dirty="0">
                <a:latin typeface="Trebuchet MS"/>
                <a:cs typeface="Trebuchet MS"/>
              </a:rPr>
              <a:t>in</a:t>
            </a:r>
            <a:r>
              <a:rPr sz="1700" spc="-55" dirty="0">
                <a:latin typeface="Trebuchet MS"/>
                <a:cs typeface="Trebuchet MS"/>
              </a:rPr>
              <a:t> </a:t>
            </a:r>
            <a:r>
              <a:rPr sz="1700" dirty="0">
                <a:latin typeface="Trebuchet MS"/>
                <a:cs typeface="Trebuchet MS"/>
              </a:rPr>
              <a:t>the</a:t>
            </a:r>
            <a:r>
              <a:rPr sz="1700" spc="-65" dirty="0">
                <a:latin typeface="Trebuchet MS"/>
                <a:cs typeface="Trebuchet MS"/>
              </a:rPr>
              <a:t> </a:t>
            </a:r>
            <a:r>
              <a:rPr sz="1700" dirty="0">
                <a:latin typeface="Trebuchet MS"/>
                <a:cs typeface="Trebuchet MS"/>
              </a:rPr>
              <a:t>management</a:t>
            </a:r>
            <a:r>
              <a:rPr sz="1700" spc="-95" dirty="0">
                <a:latin typeface="Trebuchet MS"/>
                <a:cs typeface="Trebuchet MS"/>
              </a:rPr>
              <a:t> </a:t>
            </a:r>
            <a:r>
              <a:rPr sz="1700" dirty="0">
                <a:latin typeface="Trebuchet MS"/>
                <a:cs typeface="Trebuchet MS"/>
              </a:rPr>
              <a:t>of</a:t>
            </a:r>
            <a:r>
              <a:rPr sz="1700" spc="-55" dirty="0">
                <a:latin typeface="Trebuchet MS"/>
                <a:cs typeface="Trebuchet MS"/>
              </a:rPr>
              <a:t> </a:t>
            </a:r>
            <a:r>
              <a:rPr sz="1700" dirty="0">
                <a:latin typeface="Trebuchet MS"/>
                <a:cs typeface="Trebuchet MS"/>
              </a:rPr>
              <a:t>parish</a:t>
            </a:r>
            <a:r>
              <a:rPr sz="1700" spc="-65" dirty="0">
                <a:latin typeface="Trebuchet MS"/>
                <a:cs typeface="Trebuchet MS"/>
              </a:rPr>
              <a:t> </a:t>
            </a:r>
            <a:r>
              <a:rPr sz="1700" spc="-10" dirty="0">
                <a:latin typeface="Trebuchet MS"/>
                <a:cs typeface="Trebuchet MS"/>
              </a:rPr>
              <a:t>finances.</a:t>
            </a:r>
            <a:endParaRPr sz="1700" dirty="0">
              <a:latin typeface="Trebuchet MS"/>
              <a:cs typeface="Trebuchet MS"/>
            </a:endParaRPr>
          </a:p>
          <a:p>
            <a:pPr marL="299720" indent="-286385">
              <a:lnSpc>
                <a:spcPct val="100000"/>
              </a:lnSpc>
              <a:spcBef>
                <a:spcPts val="1595"/>
              </a:spcBef>
              <a:buFont typeface="Arial"/>
              <a:buChar char="•"/>
              <a:tabLst>
                <a:tab pos="299720" algn="l"/>
              </a:tabLst>
            </a:pPr>
            <a:r>
              <a:rPr sz="1700" dirty="0">
                <a:latin typeface="Trebuchet MS"/>
                <a:cs typeface="Trebuchet MS"/>
              </a:rPr>
              <a:t>Includes</a:t>
            </a:r>
            <a:r>
              <a:rPr sz="1700" spc="-120" dirty="0">
                <a:latin typeface="Trebuchet MS"/>
                <a:cs typeface="Trebuchet MS"/>
              </a:rPr>
              <a:t> </a:t>
            </a:r>
            <a:r>
              <a:rPr sz="1700" dirty="0">
                <a:latin typeface="Trebuchet MS"/>
                <a:cs typeface="Trebuchet MS"/>
              </a:rPr>
              <a:t>setting</a:t>
            </a:r>
            <a:r>
              <a:rPr sz="1700" spc="-60" dirty="0">
                <a:latin typeface="Trebuchet MS"/>
                <a:cs typeface="Trebuchet MS"/>
              </a:rPr>
              <a:t> </a:t>
            </a:r>
            <a:r>
              <a:rPr sz="1700" dirty="0">
                <a:latin typeface="Trebuchet MS"/>
                <a:cs typeface="Trebuchet MS"/>
              </a:rPr>
              <a:t>priorities</a:t>
            </a:r>
            <a:r>
              <a:rPr sz="1700" spc="-40" dirty="0">
                <a:latin typeface="Trebuchet MS"/>
                <a:cs typeface="Trebuchet MS"/>
              </a:rPr>
              <a:t> </a:t>
            </a:r>
            <a:r>
              <a:rPr sz="1700" dirty="0">
                <a:latin typeface="Trebuchet MS"/>
                <a:cs typeface="Trebuchet MS"/>
              </a:rPr>
              <a:t>and</a:t>
            </a:r>
            <a:r>
              <a:rPr sz="1700" spc="-100" dirty="0">
                <a:latin typeface="Trebuchet MS"/>
                <a:cs typeface="Trebuchet MS"/>
              </a:rPr>
              <a:t> </a:t>
            </a:r>
            <a:r>
              <a:rPr sz="1700" dirty="0">
                <a:latin typeface="Trebuchet MS"/>
                <a:cs typeface="Trebuchet MS"/>
              </a:rPr>
              <a:t>objectives</a:t>
            </a:r>
            <a:r>
              <a:rPr sz="1700" spc="-50" dirty="0">
                <a:latin typeface="Trebuchet MS"/>
                <a:cs typeface="Trebuchet MS"/>
              </a:rPr>
              <a:t> </a:t>
            </a:r>
            <a:r>
              <a:rPr sz="1700" dirty="0">
                <a:latin typeface="Trebuchet MS"/>
                <a:cs typeface="Trebuchet MS"/>
              </a:rPr>
              <a:t>of</a:t>
            </a:r>
            <a:r>
              <a:rPr sz="1700" spc="-85" dirty="0">
                <a:latin typeface="Trebuchet MS"/>
                <a:cs typeface="Trebuchet MS"/>
              </a:rPr>
              <a:t> </a:t>
            </a:r>
            <a:r>
              <a:rPr sz="1700" dirty="0">
                <a:latin typeface="Trebuchet MS"/>
                <a:cs typeface="Trebuchet MS"/>
              </a:rPr>
              <a:t>the</a:t>
            </a:r>
            <a:r>
              <a:rPr sz="1700" spc="-80" dirty="0">
                <a:latin typeface="Trebuchet MS"/>
                <a:cs typeface="Trebuchet MS"/>
              </a:rPr>
              <a:t> </a:t>
            </a:r>
            <a:r>
              <a:rPr sz="1700" spc="-10" dirty="0">
                <a:latin typeface="Trebuchet MS"/>
                <a:cs typeface="Trebuchet MS"/>
              </a:rPr>
              <a:t>parish.</a:t>
            </a:r>
            <a:endParaRPr sz="1700" dirty="0">
              <a:latin typeface="Trebuchet MS"/>
              <a:cs typeface="Trebuchet MS"/>
            </a:endParaRPr>
          </a:p>
          <a:p>
            <a:pPr marL="299720" indent="-286385">
              <a:lnSpc>
                <a:spcPct val="100000"/>
              </a:lnSpc>
              <a:spcBef>
                <a:spcPts val="1600"/>
              </a:spcBef>
              <a:buFont typeface="Arial"/>
              <a:buChar char="•"/>
              <a:tabLst>
                <a:tab pos="299720" algn="l"/>
              </a:tabLst>
            </a:pPr>
            <a:r>
              <a:rPr sz="1700" spc="-10" dirty="0">
                <a:latin typeface="Trebuchet MS"/>
                <a:cs typeface="Trebuchet MS"/>
              </a:rPr>
              <a:t>Budgeted</a:t>
            </a:r>
            <a:r>
              <a:rPr sz="1700" spc="-55" dirty="0">
                <a:latin typeface="Trebuchet MS"/>
                <a:cs typeface="Trebuchet MS"/>
              </a:rPr>
              <a:t> </a:t>
            </a:r>
            <a:r>
              <a:rPr sz="1700" dirty="0">
                <a:latin typeface="Trebuchet MS"/>
                <a:cs typeface="Trebuchet MS"/>
              </a:rPr>
              <a:t>amounts</a:t>
            </a:r>
            <a:r>
              <a:rPr sz="1700" spc="-80" dirty="0">
                <a:latin typeface="Trebuchet MS"/>
                <a:cs typeface="Trebuchet MS"/>
              </a:rPr>
              <a:t> </a:t>
            </a:r>
            <a:r>
              <a:rPr sz="1700" dirty="0">
                <a:latin typeface="Trebuchet MS"/>
                <a:cs typeface="Trebuchet MS"/>
              </a:rPr>
              <a:t>should</a:t>
            </a:r>
            <a:r>
              <a:rPr sz="1700" spc="-75" dirty="0">
                <a:latin typeface="Trebuchet MS"/>
                <a:cs typeface="Trebuchet MS"/>
              </a:rPr>
              <a:t> </a:t>
            </a:r>
            <a:r>
              <a:rPr sz="1700" dirty="0">
                <a:latin typeface="Trebuchet MS"/>
                <a:cs typeface="Trebuchet MS"/>
              </a:rPr>
              <a:t>be</a:t>
            </a:r>
            <a:r>
              <a:rPr sz="1700" spc="-50" dirty="0">
                <a:latin typeface="Trebuchet MS"/>
                <a:cs typeface="Trebuchet MS"/>
              </a:rPr>
              <a:t> </a:t>
            </a:r>
            <a:r>
              <a:rPr sz="1700" spc="-10" dirty="0">
                <a:latin typeface="Trebuchet MS"/>
                <a:cs typeface="Trebuchet MS"/>
              </a:rPr>
              <a:t>realistic</a:t>
            </a:r>
            <a:r>
              <a:rPr sz="1700" spc="-50" dirty="0">
                <a:latin typeface="Trebuchet MS"/>
                <a:cs typeface="Trebuchet MS"/>
              </a:rPr>
              <a:t> </a:t>
            </a:r>
            <a:r>
              <a:rPr sz="1700" dirty="0">
                <a:latin typeface="Trebuchet MS"/>
                <a:cs typeface="Trebuchet MS"/>
              </a:rPr>
              <a:t>and</a:t>
            </a:r>
            <a:r>
              <a:rPr sz="1700" spc="-70" dirty="0">
                <a:latin typeface="Trebuchet MS"/>
                <a:cs typeface="Trebuchet MS"/>
              </a:rPr>
              <a:t> </a:t>
            </a:r>
            <a:r>
              <a:rPr sz="1700" spc="-10" dirty="0">
                <a:latin typeface="Trebuchet MS"/>
                <a:cs typeface="Trebuchet MS"/>
              </a:rPr>
              <a:t>achievable.</a:t>
            </a:r>
            <a:endParaRPr sz="1700" dirty="0">
              <a:latin typeface="Trebuchet MS"/>
              <a:cs typeface="Trebuchet MS"/>
            </a:endParaRPr>
          </a:p>
          <a:p>
            <a:pPr marL="299720" marR="5080" indent="-287655">
              <a:lnSpc>
                <a:spcPts val="1800"/>
              </a:lnSpc>
              <a:spcBef>
                <a:spcPts val="1925"/>
              </a:spcBef>
              <a:buFont typeface="Arial"/>
              <a:buChar char="•"/>
              <a:tabLst>
                <a:tab pos="299720" algn="l"/>
              </a:tabLst>
            </a:pPr>
            <a:r>
              <a:rPr sz="1700" spc="-25" dirty="0">
                <a:latin typeface="Trebuchet MS"/>
                <a:cs typeface="Trebuchet MS"/>
              </a:rPr>
              <a:t>Treasurer</a:t>
            </a:r>
            <a:r>
              <a:rPr sz="1700" spc="-95" dirty="0">
                <a:latin typeface="Trebuchet MS"/>
                <a:cs typeface="Trebuchet MS"/>
              </a:rPr>
              <a:t> </a:t>
            </a:r>
            <a:r>
              <a:rPr sz="1700" dirty="0">
                <a:latin typeface="Trebuchet MS"/>
                <a:cs typeface="Trebuchet MS"/>
              </a:rPr>
              <a:t>plays</a:t>
            </a:r>
            <a:r>
              <a:rPr sz="1700" spc="-70" dirty="0">
                <a:latin typeface="Trebuchet MS"/>
                <a:cs typeface="Trebuchet MS"/>
              </a:rPr>
              <a:t> </a:t>
            </a:r>
            <a:r>
              <a:rPr sz="1700" dirty="0">
                <a:latin typeface="Trebuchet MS"/>
                <a:cs typeface="Trebuchet MS"/>
              </a:rPr>
              <a:t>a</a:t>
            </a:r>
            <a:r>
              <a:rPr sz="1700" spc="-60" dirty="0">
                <a:latin typeface="Trebuchet MS"/>
                <a:cs typeface="Trebuchet MS"/>
              </a:rPr>
              <a:t> </a:t>
            </a:r>
            <a:r>
              <a:rPr sz="1700" dirty="0">
                <a:latin typeface="Trebuchet MS"/>
                <a:cs typeface="Trebuchet MS"/>
              </a:rPr>
              <a:t>key</a:t>
            </a:r>
            <a:r>
              <a:rPr sz="1700" spc="-50" dirty="0">
                <a:latin typeface="Trebuchet MS"/>
                <a:cs typeface="Trebuchet MS"/>
              </a:rPr>
              <a:t> </a:t>
            </a:r>
            <a:r>
              <a:rPr sz="1700" dirty="0">
                <a:latin typeface="Trebuchet MS"/>
                <a:cs typeface="Trebuchet MS"/>
              </a:rPr>
              <a:t>role</a:t>
            </a:r>
            <a:r>
              <a:rPr sz="1700" spc="-45" dirty="0">
                <a:latin typeface="Trebuchet MS"/>
                <a:cs typeface="Trebuchet MS"/>
              </a:rPr>
              <a:t> </a:t>
            </a:r>
            <a:r>
              <a:rPr sz="1700" dirty="0">
                <a:latin typeface="Trebuchet MS"/>
                <a:cs typeface="Trebuchet MS"/>
              </a:rPr>
              <a:t>in</a:t>
            </a:r>
            <a:r>
              <a:rPr sz="1700" spc="-50" dirty="0">
                <a:latin typeface="Trebuchet MS"/>
                <a:cs typeface="Trebuchet MS"/>
              </a:rPr>
              <a:t> </a:t>
            </a:r>
            <a:r>
              <a:rPr sz="1700" dirty="0">
                <a:latin typeface="Trebuchet MS"/>
                <a:cs typeface="Trebuchet MS"/>
              </a:rPr>
              <a:t>providing</a:t>
            </a:r>
            <a:r>
              <a:rPr sz="1700" spc="-25" dirty="0">
                <a:latin typeface="Trebuchet MS"/>
                <a:cs typeface="Trebuchet MS"/>
              </a:rPr>
              <a:t> </a:t>
            </a:r>
            <a:r>
              <a:rPr sz="1700" spc="-10" dirty="0">
                <a:latin typeface="Trebuchet MS"/>
                <a:cs typeface="Trebuchet MS"/>
              </a:rPr>
              <a:t>accurate</a:t>
            </a:r>
            <a:r>
              <a:rPr sz="1700" spc="-105" dirty="0">
                <a:latin typeface="Trebuchet MS"/>
                <a:cs typeface="Trebuchet MS"/>
              </a:rPr>
              <a:t> </a:t>
            </a:r>
            <a:r>
              <a:rPr sz="1700" spc="-10" dirty="0">
                <a:latin typeface="Trebuchet MS"/>
                <a:cs typeface="Trebuchet MS"/>
              </a:rPr>
              <a:t>information</a:t>
            </a:r>
            <a:r>
              <a:rPr sz="1700" spc="-45" dirty="0">
                <a:latin typeface="Trebuchet MS"/>
                <a:cs typeface="Trebuchet MS"/>
              </a:rPr>
              <a:t> </a:t>
            </a:r>
            <a:r>
              <a:rPr sz="1700" dirty="0">
                <a:latin typeface="Trebuchet MS"/>
                <a:cs typeface="Trebuchet MS"/>
              </a:rPr>
              <a:t>about</a:t>
            </a:r>
            <a:r>
              <a:rPr sz="1700" spc="-70" dirty="0">
                <a:latin typeface="Trebuchet MS"/>
                <a:cs typeface="Trebuchet MS"/>
              </a:rPr>
              <a:t> </a:t>
            </a:r>
            <a:r>
              <a:rPr sz="1700" spc="-25" dirty="0">
                <a:latin typeface="Trebuchet MS"/>
                <a:cs typeface="Trebuchet MS"/>
              </a:rPr>
              <a:t>the </a:t>
            </a:r>
            <a:r>
              <a:rPr sz="1700" dirty="0">
                <a:latin typeface="Trebuchet MS"/>
                <a:cs typeface="Trebuchet MS"/>
              </a:rPr>
              <a:t>trends</a:t>
            </a:r>
            <a:r>
              <a:rPr sz="1700" spc="-60" dirty="0">
                <a:latin typeface="Trebuchet MS"/>
                <a:cs typeface="Trebuchet MS"/>
              </a:rPr>
              <a:t> </a:t>
            </a:r>
            <a:r>
              <a:rPr sz="1700" dirty="0">
                <a:latin typeface="Trebuchet MS"/>
                <a:cs typeface="Trebuchet MS"/>
              </a:rPr>
              <a:t>in</a:t>
            </a:r>
            <a:r>
              <a:rPr sz="1700" spc="-55" dirty="0">
                <a:latin typeface="Trebuchet MS"/>
                <a:cs typeface="Trebuchet MS"/>
              </a:rPr>
              <a:t> </a:t>
            </a:r>
            <a:r>
              <a:rPr sz="1700" dirty="0">
                <a:latin typeface="Trebuchet MS"/>
                <a:cs typeface="Trebuchet MS"/>
              </a:rPr>
              <a:t>income</a:t>
            </a:r>
            <a:r>
              <a:rPr sz="1700" spc="-65" dirty="0">
                <a:latin typeface="Trebuchet MS"/>
                <a:cs typeface="Trebuchet MS"/>
              </a:rPr>
              <a:t> </a:t>
            </a:r>
            <a:r>
              <a:rPr sz="1700" dirty="0">
                <a:latin typeface="Trebuchet MS"/>
                <a:cs typeface="Trebuchet MS"/>
              </a:rPr>
              <a:t>and</a:t>
            </a:r>
            <a:r>
              <a:rPr sz="1700" spc="-85" dirty="0">
                <a:latin typeface="Trebuchet MS"/>
                <a:cs typeface="Trebuchet MS"/>
              </a:rPr>
              <a:t> </a:t>
            </a:r>
            <a:r>
              <a:rPr sz="1700" spc="-10" dirty="0">
                <a:latin typeface="Trebuchet MS"/>
                <a:cs typeface="Trebuchet MS"/>
              </a:rPr>
              <a:t>expenditures.</a:t>
            </a:r>
            <a:endParaRPr lang="en-US" sz="1700" spc="-10" dirty="0">
              <a:latin typeface="Trebuchet MS"/>
              <a:cs typeface="Trebuchet MS"/>
            </a:endParaRPr>
          </a:p>
          <a:p>
            <a:pPr marL="299720" marR="5080" indent="-287655">
              <a:lnSpc>
                <a:spcPts val="1800"/>
              </a:lnSpc>
              <a:spcBef>
                <a:spcPts val="1925"/>
              </a:spcBef>
              <a:buFont typeface="Arial"/>
              <a:buChar char="•"/>
              <a:tabLst>
                <a:tab pos="299720" algn="l"/>
              </a:tabLst>
            </a:pPr>
            <a:r>
              <a:rPr lang="en-US" sz="1700" spc="-10" dirty="0">
                <a:latin typeface="Trebuchet MS"/>
                <a:cs typeface="Trebuchet MS"/>
              </a:rPr>
              <a:t>Approved at vestry.</a:t>
            </a:r>
            <a:endParaRPr sz="1700" dirty="0">
              <a:latin typeface="Trebuchet MS"/>
              <a:cs typeface="Trebuchet M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39952" y="931163"/>
            <a:ext cx="2034539" cy="558800"/>
          </a:xfrm>
          <a:prstGeom prst="rect">
            <a:avLst/>
          </a:prstGeom>
        </p:spPr>
        <p:txBody>
          <a:bodyPr vert="horz" wrap="square" lIns="0" tIns="12065" rIns="0" bIns="0" rtlCol="0">
            <a:spAutoFit/>
          </a:bodyPr>
          <a:lstStyle/>
          <a:p>
            <a:pPr marL="12700">
              <a:lnSpc>
                <a:spcPct val="100000"/>
              </a:lnSpc>
              <a:spcBef>
                <a:spcPts val="95"/>
              </a:spcBef>
            </a:pPr>
            <a:r>
              <a:rPr sz="3500" spc="-10" dirty="0"/>
              <a:t>Reporting</a:t>
            </a:r>
            <a:endParaRPr sz="3500" dirty="0"/>
          </a:p>
        </p:txBody>
      </p:sp>
      <p:pic>
        <p:nvPicPr>
          <p:cNvPr id="3" name="object 3"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4" name="object 4"/>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
        <p:nvSpPr>
          <p:cNvPr id="5" name="object 5"/>
          <p:cNvSpPr txBox="1"/>
          <p:nvPr/>
        </p:nvSpPr>
        <p:spPr>
          <a:xfrm>
            <a:off x="894588" y="2004060"/>
            <a:ext cx="7044055" cy="2992486"/>
          </a:xfrm>
          <a:prstGeom prst="rect">
            <a:avLst/>
          </a:prstGeom>
        </p:spPr>
        <p:txBody>
          <a:bodyPr vert="horz" wrap="square" lIns="0" tIns="12065" rIns="0" bIns="0" rtlCol="0">
            <a:spAutoFit/>
          </a:bodyPr>
          <a:lstStyle/>
          <a:p>
            <a:pPr marL="12700">
              <a:lnSpc>
                <a:spcPct val="100000"/>
              </a:lnSpc>
              <a:spcBef>
                <a:spcPts val="95"/>
              </a:spcBef>
            </a:pPr>
            <a:r>
              <a:rPr sz="1700" dirty="0">
                <a:latin typeface="Trebuchet MS"/>
                <a:cs typeface="Trebuchet MS"/>
              </a:rPr>
              <a:t>Reports</a:t>
            </a:r>
            <a:r>
              <a:rPr sz="1700" spc="-90" dirty="0">
                <a:latin typeface="Trebuchet MS"/>
                <a:cs typeface="Trebuchet MS"/>
              </a:rPr>
              <a:t> </a:t>
            </a:r>
            <a:r>
              <a:rPr sz="1700" dirty="0">
                <a:latin typeface="Trebuchet MS"/>
                <a:cs typeface="Trebuchet MS"/>
              </a:rPr>
              <a:t>required</a:t>
            </a:r>
            <a:r>
              <a:rPr sz="1700" spc="-65" dirty="0">
                <a:latin typeface="Trebuchet MS"/>
                <a:cs typeface="Trebuchet MS"/>
              </a:rPr>
              <a:t> </a:t>
            </a:r>
            <a:r>
              <a:rPr sz="1700" dirty="0">
                <a:latin typeface="Trebuchet MS"/>
                <a:cs typeface="Trebuchet MS"/>
              </a:rPr>
              <a:t>by</a:t>
            </a:r>
            <a:r>
              <a:rPr sz="1700" spc="-90" dirty="0">
                <a:latin typeface="Trebuchet MS"/>
                <a:cs typeface="Trebuchet MS"/>
              </a:rPr>
              <a:t> </a:t>
            </a:r>
            <a:r>
              <a:rPr sz="1700" dirty="0">
                <a:latin typeface="Trebuchet MS"/>
                <a:cs typeface="Trebuchet MS"/>
              </a:rPr>
              <a:t>church</a:t>
            </a:r>
            <a:r>
              <a:rPr sz="1700" spc="-120" dirty="0">
                <a:latin typeface="Trebuchet MS"/>
                <a:cs typeface="Trebuchet MS"/>
              </a:rPr>
              <a:t> </a:t>
            </a:r>
            <a:r>
              <a:rPr sz="1700" dirty="0">
                <a:latin typeface="Trebuchet MS"/>
                <a:cs typeface="Trebuchet MS"/>
              </a:rPr>
              <a:t>and</a:t>
            </a:r>
            <a:r>
              <a:rPr sz="1700" spc="-110" dirty="0">
                <a:latin typeface="Trebuchet MS"/>
                <a:cs typeface="Trebuchet MS"/>
              </a:rPr>
              <a:t> </a:t>
            </a:r>
            <a:r>
              <a:rPr sz="1700" dirty="0">
                <a:latin typeface="Trebuchet MS"/>
                <a:cs typeface="Trebuchet MS"/>
              </a:rPr>
              <a:t>regulatory</a:t>
            </a:r>
            <a:r>
              <a:rPr sz="1700" spc="-105" dirty="0">
                <a:latin typeface="Trebuchet MS"/>
                <a:cs typeface="Trebuchet MS"/>
              </a:rPr>
              <a:t> </a:t>
            </a:r>
            <a:r>
              <a:rPr sz="1700" spc="-20" dirty="0">
                <a:latin typeface="Trebuchet MS"/>
                <a:cs typeface="Trebuchet MS"/>
              </a:rPr>
              <a:t>law:</a:t>
            </a:r>
            <a:endParaRPr sz="1700" dirty="0">
              <a:latin typeface="Trebuchet MS"/>
              <a:cs typeface="Trebuchet MS"/>
            </a:endParaRPr>
          </a:p>
          <a:p>
            <a:pPr>
              <a:lnSpc>
                <a:spcPct val="100000"/>
              </a:lnSpc>
            </a:pPr>
            <a:endParaRPr sz="1700" dirty="0">
              <a:latin typeface="Trebuchet MS"/>
              <a:cs typeface="Trebuchet MS"/>
            </a:endParaRPr>
          </a:p>
          <a:p>
            <a:pPr>
              <a:lnSpc>
                <a:spcPct val="100000"/>
              </a:lnSpc>
              <a:spcBef>
                <a:spcPts val="235"/>
              </a:spcBef>
            </a:pPr>
            <a:endParaRPr sz="1700" dirty="0">
              <a:latin typeface="Trebuchet MS"/>
              <a:cs typeface="Trebuchet MS"/>
            </a:endParaRPr>
          </a:p>
          <a:p>
            <a:pPr marL="299085" indent="-286385">
              <a:lnSpc>
                <a:spcPct val="100000"/>
              </a:lnSpc>
              <a:spcBef>
                <a:spcPts val="5"/>
              </a:spcBef>
              <a:buFont typeface="Arial"/>
              <a:buChar char="•"/>
              <a:tabLst>
                <a:tab pos="299085" algn="l"/>
              </a:tabLst>
            </a:pPr>
            <a:r>
              <a:rPr sz="1700" dirty="0">
                <a:latin typeface="Trebuchet MS"/>
                <a:cs typeface="Trebuchet MS"/>
              </a:rPr>
              <a:t>Financial</a:t>
            </a:r>
            <a:r>
              <a:rPr sz="1700" spc="-120" dirty="0">
                <a:latin typeface="Trebuchet MS"/>
                <a:cs typeface="Trebuchet MS"/>
              </a:rPr>
              <a:t> </a:t>
            </a:r>
            <a:r>
              <a:rPr sz="1700" dirty="0">
                <a:latin typeface="Trebuchet MS"/>
                <a:cs typeface="Trebuchet MS"/>
              </a:rPr>
              <a:t>statements</a:t>
            </a:r>
            <a:r>
              <a:rPr sz="1700" spc="-60" dirty="0">
                <a:latin typeface="Trebuchet MS"/>
                <a:cs typeface="Trebuchet MS"/>
              </a:rPr>
              <a:t> </a:t>
            </a:r>
            <a:r>
              <a:rPr sz="1700" dirty="0">
                <a:latin typeface="Trebuchet MS"/>
                <a:cs typeface="Trebuchet MS"/>
              </a:rPr>
              <a:t>–</a:t>
            </a:r>
            <a:r>
              <a:rPr sz="1700" spc="-55" dirty="0">
                <a:latin typeface="Trebuchet MS"/>
                <a:cs typeface="Trebuchet MS"/>
              </a:rPr>
              <a:t> </a:t>
            </a:r>
            <a:r>
              <a:rPr sz="1700" dirty="0">
                <a:latin typeface="Trebuchet MS"/>
                <a:cs typeface="Trebuchet MS"/>
              </a:rPr>
              <a:t>Quarterly</a:t>
            </a:r>
            <a:r>
              <a:rPr sz="1700" spc="-65" dirty="0">
                <a:latin typeface="Trebuchet MS"/>
                <a:cs typeface="Trebuchet MS"/>
              </a:rPr>
              <a:t> </a:t>
            </a:r>
            <a:r>
              <a:rPr sz="1700" dirty="0">
                <a:latin typeface="Trebuchet MS"/>
                <a:cs typeface="Trebuchet MS"/>
              </a:rPr>
              <a:t>to</a:t>
            </a:r>
            <a:r>
              <a:rPr sz="1700" spc="-55" dirty="0">
                <a:latin typeface="Trebuchet MS"/>
                <a:cs typeface="Trebuchet MS"/>
              </a:rPr>
              <a:t> </a:t>
            </a:r>
            <a:r>
              <a:rPr sz="1700" dirty="0">
                <a:latin typeface="Trebuchet MS"/>
                <a:cs typeface="Trebuchet MS"/>
              </a:rPr>
              <a:t>parish</a:t>
            </a:r>
            <a:r>
              <a:rPr sz="1700" spc="-55" dirty="0">
                <a:latin typeface="Trebuchet MS"/>
                <a:cs typeface="Trebuchet MS"/>
              </a:rPr>
              <a:t> </a:t>
            </a:r>
            <a:r>
              <a:rPr sz="1700" spc="-10" dirty="0">
                <a:latin typeface="Trebuchet MS"/>
                <a:cs typeface="Trebuchet MS"/>
              </a:rPr>
              <a:t>council.</a:t>
            </a:r>
            <a:r>
              <a:rPr lang="en-US" sz="1700" spc="-10" dirty="0">
                <a:latin typeface="Trebuchet MS"/>
                <a:cs typeface="Trebuchet MS"/>
              </a:rPr>
              <a:t> Should include explanations of variance from the budget</a:t>
            </a:r>
            <a:endParaRPr sz="1700" dirty="0">
              <a:latin typeface="Trebuchet MS"/>
              <a:cs typeface="Trebuchet MS"/>
            </a:endParaRPr>
          </a:p>
          <a:p>
            <a:pPr>
              <a:lnSpc>
                <a:spcPct val="100000"/>
              </a:lnSpc>
              <a:spcBef>
                <a:spcPts val="160"/>
              </a:spcBef>
              <a:buFont typeface="Arial"/>
              <a:buChar char="•"/>
            </a:pPr>
            <a:endParaRPr sz="1700" dirty="0">
              <a:latin typeface="Trebuchet MS"/>
              <a:cs typeface="Trebuchet MS"/>
            </a:endParaRPr>
          </a:p>
          <a:p>
            <a:pPr marL="299085" indent="-286385">
              <a:lnSpc>
                <a:spcPct val="100000"/>
              </a:lnSpc>
              <a:buFont typeface="Arial"/>
              <a:buChar char="•"/>
              <a:tabLst>
                <a:tab pos="299085" algn="l"/>
              </a:tabLst>
            </a:pPr>
            <a:r>
              <a:rPr sz="1700" dirty="0">
                <a:latin typeface="Trebuchet MS"/>
                <a:cs typeface="Trebuchet MS"/>
              </a:rPr>
              <a:t>Audited</a:t>
            </a:r>
            <a:r>
              <a:rPr sz="1700" spc="-55" dirty="0">
                <a:latin typeface="Trebuchet MS"/>
                <a:cs typeface="Trebuchet MS"/>
              </a:rPr>
              <a:t> </a:t>
            </a:r>
            <a:r>
              <a:rPr sz="1700" dirty="0">
                <a:latin typeface="Trebuchet MS"/>
                <a:cs typeface="Trebuchet MS"/>
              </a:rPr>
              <a:t>financial</a:t>
            </a:r>
            <a:r>
              <a:rPr sz="1700" spc="-95" dirty="0">
                <a:latin typeface="Trebuchet MS"/>
                <a:cs typeface="Trebuchet MS"/>
              </a:rPr>
              <a:t> </a:t>
            </a:r>
            <a:r>
              <a:rPr sz="1700" dirty="0">
                <a:latin typeface="Trebuchet MS"/>
                <a:cs typeface="Trebuchet MS"/>
              </a:rPr>
              <a:t>statements</a:t>
            </a:r>
            <a:r>
              <a:rPr sz="1700" spc="-70" dirty="0">
                <a:latin typeface="Trebuchet MS"/>
                <a:cs typeface="Trebuchet MS"/>
              </a:rPr>
              <a:t> </a:t>
            </a:r>
            <a:r>
              <a:rPr sz="1700" dirty="0">
                <a:latin typeface="Trebuchet MS"/>
                <a:cs typeface="Trebuchet MS"/>
              </a:rPr>
              <a:t>–</a:t>
            </a:r>
            <a:r>
              <a:rPr sz="1700" spc="-130" dirty="0">
                <a:latin typeface="Trebuchet MS"/>
                <a:cs typeface="Trebuchet MS"/>
              </a:rPr>
              <a:t> </a:t>
            </a:r>
            <a:r>
              <a:rPr sz="1700" dirty="0">
                <a:latin typeface="Trebuchet MS"/>
                <a:cs typeface="Trebuchet MS"/>
              </a:rPr>
              <a:t>Annually</a:t>
            </a:r>
            <a:r>
              <a:rPr sz="1700" spc="-100" dirty="0">
                <a:latin typeface="Trebuchet MS"/>
                <a:cs typeface="Trebuchet MS"/>
              </a:rPr>
              <a:t> </a:t>
            </a:r>
            <a:r>
              <a:rPr sz="1700" dirty="0">
                <a:latin typeface="Trebuchet MS"/>
                <a:cs typeface="Trebuchet MS"/>
              </a:rPr>
              <a:t>to</a:t>
            </a:r>
            <a:r>
              <a:rPr sz="1700" spc="-50" dirty="0">
                <a:latin typeface="Trebuchet MS"/>
                <a:cs typeface="Trebuchet MS"/>
              </a:rPr>
              <a:t> </a:t>
            </a:r>
            <a:r>
              <a:rPr sz="1700" spc="-10" dirty="0">
                <a:latin typeface="Trebuchet MS"/>
                <a:cs typeface="Trebuchet MS"/>
              </a:rPr>
              <a:t>Vestry</a:t>
            </a:r>
            <a:endParaRPr sz="1700" dirty="0">
              <a:latin typeface="Trebuchet MS"/>
              <a:cs typeface="Trebuchet MS"/>
            </a:endParaRPr>
          </a:p>
          <a:p>
            <a:pPr>
              <a:lnSpc>
                <a:spcPct val="100000"/>
              </a:lnSpc>
              <a:spcBef>
                <a:spcPts val="165"/>
              </a:spcBef>
              <a:buFont typeface="Arial"/>
              <a:buChar char="•"/>
            </a:pPr>
            <a:endParaRPr sz="1700" dirty="0">
              <a:latin typeface="Trebuchet MS"/>
              <a:cs typeface="Trebuchet MS"/>
            </a:endParaRPr>
          </a:p>
          <a:p>
            <a:pPr marL="299085" indent="-286385">
              <a:lnSpc>
                <a:spcPct val="100000"/>
              </a:lnSpc>
              <a:spcBef>
                <a:spcPts val="5"/>
              </a:spcBef>
              <a:buFont typeface="Arial"/>
              <a:buChar char="•"/>
              <a:tabLst>
                <a:tab pos="299085" algn="l"/>
              </a:tabLst>
            </a:pPr>
            <a:r>
              <a:rPr sz="1700" dirty="0">
                <a:latin typeface="Trebuchet MS"/>
                <a:cs typeface="Trebuchet MS"/>
              </a:rPr>
              <a:t>Statistical</a:t>
            </a:r>
            <a:r>
              <a:rPr sz="1700" spc="-70" dirty="0">
                <a:latin typeface="Trebuchet MS"/>
                <a:cs typeface="Trebuchet MS"/>
              </a:rPr>
              <a:t> </a:t>
            </a:r>
            <a:r>
              <a:rPr sz="1700" dirty="0">
                <a:latin typeface="Trebuchet MS"/>
                <a:cs typeface="Trebuchet MS"/>
              </a:rPr>
              <a:t>return,</a:t>
            </a:r>
            <a:r>
              <a:rPr sz="1700" spc="-60" dirty="0">
                <a:latin typeface="Trebuchet MS"/>
                <a:cs typeface="Trebuchet MS"/>
              </a:rPr>
              <a:t> </a:t>
            </a:r>
            <a:r>
              <a:rPr sz="1700" dirty="0">
                <a:latin typeface="Trebuchet MS"/>
                <a:cs typeface="Trebuchet MS"/>
              </a:rPr>
              <a:t>financial</a:t>
            </a:r>
            <a:r>
              <a:rPr sz="1700" spc="-100" dirty="0">
                <a:latin typeface="Trebuchet MS"/>
                <a:cs typeface="Trebuchet MS"/>
              </a:rPr>
              <a:t> </a:t>
            </a:r>
            <a:r>
              <a:rPr sz="1700" dirty="0">
                <a:latin typeface="Trebuchet MS"/>
                <a:cs typeface="Trebuchet MS"/>
              </a:rPr>
              <a:t>statements</a:t>
            </a:r>
            <a:r>
              <a:rPr sz="1700" spc="-70" dirty="0">
                <a:latin typeface="Trebuchet MS"/>
                <a:cs typeface="Trebuchet MS"/>
              </a:rPr>
              <a:t> </a:t>
            </a:r>
            <a:r>
              <a:rPr sz="1700" dirty="0">
                <a:latin typeface="Trebuchet MS"/>
                <a:cs typeface="Trebuchet MS"/>
              </a:rPr>
              <a:t>and</a:t>
            </a:r>
            <a:r>
              <a:rPr sz="1700" spc="-80" dirty="0">
                <a:latin typeface="Trebuchet MS"/>
                <a:cs typeface="Trebuchet MS"/>
              </a:rPr>
              <a:t> </a:t>
            </a:r>
            <a:r>
              <a:rPr sz="1700" dirty="0">
                <a:latin typeface="Trebuchet MS"/>
                <a:cs typeface="Trebuchet MS"/>
              </a:rPr>
              <a:t>reconciliation</a:t>
            </a:r>
            <a:r>
              <a:rPr sz="1700" spc="-45" dirty="0">
                <a:latin typeface="Trebuchet MS"/>
                <a:cs typeface="Trebuchet MS"/>
              </a:rPr>
              <a:t> </a:t>
            </a:r>
            <a:r>
              <a:rPr sz="1700" dirty="0">
                <a:latin typeface="Trebuchet MS"/>
                <a:cs typeface="Trebuchet MS"/>
              </a:rPr>
              <a:t>–</a:t>
            </a:r>
            <a:r>
              <a:rPr sz="1700" spc="-50" dirty="0">
                <a:latin typeface="Trebuchet MS"/>
                <a:cs typeface="Trebuchet MS"/>
              </a:rPr>
              <a:t> </a:t>
            </a:r>
            <a:r>
              <a:rPr sz="1700" dirty="0">
                <a:latin typeface="Trebuchet MS"/>
                <a:cs typeface="Trebuchet MS"/>
              </a:rPr>
              <a:t>to</a:t>
            </a:r>
            <a:r>
              <a:rPr sz="1700" spc="-45" dirty="0">
                <a:latin typeface="Trebuchet MS"/>
                <a:cs typeface="Trebuchet MS"/>
              </a:rPr>
              <a:t> </a:t>
            </a:r>
            <a:r>
              <a:rPr sz="1700" spc="-10" dirty="0">
                <a:latin typeface="Trebuchet MS"/>
                <a:cs typeface="Trebuchet MS"/>
              </a:rPr>
              <a:t>Diocese</a:t>
            </a:r>
            <a:endParaRPr sz="1700" dirty="0">
              <a:latin typeface="Trebuchet MS"/>
              <a:cs typeface="Trebuchet MS"/>
            </a:endParaRPr>
          </a:p>
          <a:p>
            <a:pPr>
              <a:lnSpc>
                <a:spcPct val="100000"/>
              </a:lnSpc>
              <a:spcBef>
                <a:spcPts val="165"/>
              </a:spcBef>
              <a:buFont typeface="Arial"/>
              <a:buChar char="•"/>
            </a:pPr>
            <a:endParaRPr sz="1700" dirty="0">
              <a:latin typeface="Trebuchet MS"/>
              <a:cs typeface="Trebuchet MS"/>
            </a:endParaRPr>
          </a:p>
          <a:p>
            <a:pPr marL="299085" indent="-286385">
              <a:lnSpc>
                <a:spcPct val="100000"/>
              </a:lnSpc>
              <a:buFont typeface="Arial"/>
              <a:buChar char="•"/>
              <a:tabLst>
                <a:tab pos="299085" algn="l"/>
              </a:tabLst>
            </a:pPr>
            <a:r>
              <a:rPr sz="1700" dirty="0">
                <a:latin typeface="Trebuchet MS"/>
                <a:cs typeface="Trebuchet MS"/>
              </a:rPr>
              <a:t>Charity</a:t>
            </a:r>
            <a:r>
              <a:rPr sz="1700" spc="-75" dirty="0">
                <a:latin typeface="Trebuchet MS"/>
                <a:cs typeface="Trebuchet MS"/>
              </a:rPr>
              <a:t> </a:t>
            </a:r>
            <a:r>
              <a:rPr sz="1700" spc="-10" dirty="0">
                <a:latin typeface="Trebuchet MS"/>
                <a:cs typeface="Trebuchet MS"/>
              </a:rPr>
              <a:t>Information</a:t>
            </a:r>
            <a:r>
              <a:rPr sz="1700" spc="-65" dirty="0">
                <a:latin typeface="Trebuchet MS"/>
                <a:cs typeface="Trebuchet MS"/>
              </a:rPr>
              <a:t> </a:t>
            </a:r>
            <a:r>
              <a:rPr sz="1700" dirty="0">
                <a:latin typeface="Trebuchet MS"/>
                <a:cs typeface="Trebuchet MS"/>
              </a:rPr>
              <a:t>Return</a:t>
            </a:r>
            <a:r>
              <a:rPr sz="1700" spc="-60" dirty="0">
                <a:latin typeface="Trebuchet MS"/>
                <a:cs typeface="Trebuchet MS"/>
              </a:rPr>
              <a:t> </a:t>
            </a:r>
            <a:r>
              <a:rPr sz="1700" dirty="0">
                <a:latin typeface="Trebuchet MS"/>
                <a:cs typeface="Trebuchet MS"/>
              </a:rPr>
              <a:t>–</a:t>
            </a:r>
            <a:r>
              <a:rPr sz="1700" spc="-35" dirty="0">
                <a:latin typeface="Trebuchet MS"/>
                <a:cs typeface="Trebuchet MS"/>
              </a:rPr>
              <a:t> </a:t>
            </a:r>
            <a:r>
              <a:rPr sz="1700" dirty="0">
                <a:latin typeface="Trebuchet MS"/>
                <a:cs typeface="Trebuchet MS"/>
              </a:rPr>
              <a:t>Within</a:t>
            </a:r>
            <a:r>
              <a:rPr sz="1700" spc="-45" dirty="0">
                <a:latin typeface="Trebuchet MS"/>
                <a:cs typeface="Trebuchet MS"/>
              </a:rPr>
              <a:t> </a:t>
            </a:r>
            <a:r>
              <a:rPr sz="1700" dirty="0">
                <a:latin typeface="Trebuchet MS"/>
                <a:cs typeface="Trebuchet MS"/>
              </a:rPr>
              <a:t>6</a:t>
            </a:r>
            <a:r>
              <a:rPr sz="1700" spc="-50" dirty="0">
                <a:latin typeface="Trebuchet MS"/>
                <a:cs typeface="Trebuchet MS"/>
              </a:rPr>
              <a:t> </a:t>
            </a:r>
            <a:r>
              <a:rPr sz="1700" spc="-10" dirty="0">
                <a:latin typeface="Trebuchet MS"/>
                <a:cs typeface="Trebuchet MS"/>
              </a:rPr>
              <a:t>months</a:t>
            </a:r>
            <a:r>
              <a:rPr sz="1700" spc="-70" dirty="0">
                <a:latin typeface="Trebuchet MS"/>
                <a:cs typeface="Trebuchet MS"/>
              </a:rPr>
              <a:t> </a:t>
            </a:r>
            <a:r>
              <a:rPr sz="1700" dirty="0">
                <a:latin typeface="Trebuchet MS"/>
                <a:cs typeface="Trebuchet MS"/>
              </a:rPr>
              <a:t>of</a:t>
            </a:r>
            <a:r>
              <a:rPr sz="1700" spc="-45" dirty="0">
                <a:latin typeface="Trebuchet MS"/>
                <a:cs typeface="Trebuchet MS"/>
              </a:rPr>
              <a:t> </a:t>
            </a:r>
            <a:r>
              <a:rPr sz="1700" dirty="0">
                <a:latin typeface="Trebuchet MS"/>
                <a:cs typeface="Trebuchet MS"/>
              </a:rPr>
              <a:t>year</a:t>
            </a:r>
            <a:r>
              <a:rPr sz="1700" spc="-65" dirty="0">
                <a:latin typeface="Trebuchet MS"/>
                <a:cs typeface="Trebuchet MS"/>
              </a:rPr>
              <a:t> </a:t>
            </a:r>
            <a:r>
              <a:rPr sz="1700" dirty="0">
                <a:latin typeface="Trebuchet MS"/>
                <a:cs typeface="Trebuchet MS"/>
              </a:rPr>
              <a:t>end</a:t>
            </a:r>
            <a:r>
              <a:rPr sz="1700" spc="-45" dirty="0">
                <a:latin typeface="Trebuchet MS"/>
                <a:cs typeface="Trebuchet MS"/>
              </a:rPr>
              <a:t> </a:t>
            </a:r>
            <a:r>
              <a:rPr sz="1700" dirty="0">
                <a:latin typeface="Trebuchet MS"/>
                <a:cs typeface="Trebuchet MS"/>
              </a:rPr>
              <a:t>to</a:t>
            </a:r>
            <a:r>
              <a:rPr sz="1700" spc="-40" dirty="0">
                <a:latin typeface="Trebuchet MS"/>
                <a:cs typeface="Trebuchet MS"/>
              </a:rPr>
              <a:t> </a:t>
            </a:r>
            <a:r>
              <a:rPr sz="1700" spc="-25" dirty="0">
                <a:latin typeface="Trebuchet MS"/>
                <a:cs typeface="Trebuchet MS"/>
              </a:rPr>
              <a:t>CRA</a:t>
            </a:r>
            <a:endParaRPr sz="1700" dirty="0">
              <a:latin typeface="Trebuchet MS"/>
              <a:cs typeface="Trebuchet M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rPr sz="3500" dirty="0"/>
              <a:t>Parish</a:t>
            </a:r>
            <a:r>
              <a:rPr sz="3500" spc="-204" dirty="0"/>
              <a:t> </a:t>
            </a:r>
            <a:r>
              <a:rPr sz="3500" spc="-10" dirty="0"/>
              <a:t>Proportional</a:t>
            </a:r>
            <a:r>
              <a:rPr sz="3500" spc="-220" dirty="0"/>
              <a:t> </a:t>
            </a:r>
            <a:r>
              <a:rPr sz="3500" dirty="0"/>
              <a:t>Share</a:t>
            </a:r>
            <a:r>
              <a:rPr sz="3500" spc="-215" dirty="0"/>
              <a:t> </a:t>
            </a:r>
            <a:r>
              <a:rPr sz="3500" spc="-10" dirty="0"/>
              <a:t>(PPS)</a:t>
            </a:r>
            <a:endParaRPr sz="3500" dirty="0"/>
          </a:p>
        </p:txBody>
      </p:sp>
      <p:pic>
        <p:nvPicPr>
          <p:cNvPr id="3" name="object 3"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4" name="object 4"/>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
        <p:nvSpPr>
          <p:cNvPr id="5" name="object 5"/>
          <p:cNvSpPr txBox="1"/>
          <p:nvPr/>
        </p:nvSpPr>
        <p:spPr>
          <a:xfrm>
            <a:off x="671322" y="1776222"/>
            <a:ext cx="8048625" cy="3490058"/>
          </a:xfrm>
          <a:prstGeom prst="rect">
            <a:avLst/>
          </a:prstGeom>
        </p:spPr>
        <p:txBody>
          <a:bodyPr vert="horz" wrap="square" lIns="0" tIns="12065" rIns="0" bIns="0" rtlCol="0">
            <a:spAutoFit/>
          </a:bodyPr>
          <a:lstStyle/>
          <a:p>
            <a:pPr marL="299720" indent="-286385">
              <a:lnSpc>
                <a:spcPct val="100000"/>
              </a:lnSpc>
              <a:spcBef>
                <a:spcPts val="95"/>
              </a:spcBef>
              <a:buFont typeface="Arial"/>
              <a:buChar char="•"/>
              <a:tabLst>
                <a:tab pos="299720" algn="l"/>
              </a:tabLst>
            </a:pPr>
            <a:r>
              <a:rPr sz="1700" dirty="0">
                <a:latin typeface="Trebuchet MS"/>
                <a:cs typeface="Trebuchet MS"/>
              </a:rPr>
              <a:t>Synod's</a:t>
            </a:r>
            <a:r>
              <a:rPr sz="1700" spc="-90" dirty="0">
                <a:latin typeface="Trebuchet MS"/>
                <a:cs typeface="Trebuchet MS"/>
              </a:rPr>
              <a:t> </a:t>
            </a:r>
            <a:r>
              <a:rPr sz="1700" spc="-10" dirty="0">
                <a:latin typeface="Trebuchet MS"/>
                <a:cs typeface="Trebuchet MS"/>
              </a:rPr>
              <a:t>operating</a:t>
            </a:r>
            <a:r>
              <a:rPr sz="1700" spc="-80" dirty="0">
                <a:latin typeface="Trebuchet MS"/>
                <a:cs typeface="Trebuchet MS"/>
              </a:rPr>
              <a:t> </a:t>
            </a:r>
            <a:r>
              <a:rPr sz="1700" dirty="0">
                <a:latin typeface="Trebuchet MS"/>
                <a:cs typeface="Trebuchet MS"/>
              </a:rPr>
              <a:t>budget</a:t>
            </a:r>
            <a:r>
              <a:rPr sz="1700" spc="-80" dirty="0">
                <a:latin typeface="Trebuchet MS"/>
                <a:cs typeface="Trebuchet MS"/>
              </a:rPr>
              <a:t> </a:t>
            </a:r>
            <a:r>
              <a:rPr sz="1700" dirty="0">
                <a:latin typeface="Trebuchet MS"/>
                <a:cs typeface="Trebuchet MS"/>
              </a:rPr>
              <a:t>is</a:t>
            </a:r>
            <a:r>
              <a:rPr sz="1700" spc="-55" dirty="0">
                <a:latin typeface="Trebuchet MS"/>
                <a:cs typeface="Trebuchet MS"/>
              </a:rPr>
              <a:t> </a:t>
            </a:r>
            <a:r>
              <a:rPr sz="1700" dirty="0">
                <a:latin typeface="Trebuchet MS"/>
                <a:cs typeface="Trebuchet MS"/>
              </a:rPr>
              <a:t>funded</a:t>
            </a:r>
            <a:r>
              <a:rPr sz="1700" spc="-95" dirty="0">
                <a:latin typeface="Trebuchet MS"/>
                <a:cs typeface="Trebuchet MS"/>
              </a:rPr>
              <a:t> </a:t>
            </a:r>
            <a:r>
              <a:rPr sz="1700" dirty="0">
                <a:latin typeface="Trebuchet MS"/>
                <a:cs typeface="Trebuchet MS"/>
              </a:rPr>
              <a:t>from</a:t>
            </a:r>
            <a:r>
              <a:rPr sz="1700" spc="-60" dirty="0">
                <a:latin typeface="Trebuchet MS"/>
                <a:cs typeface="Trebuchet MS"/>
              </a:rPr>
              <a:t> </a:t>
            </a:r>
            <a:r>
              <a:rPr sz="1700" dirty="0">
                <a:latin typeface="Trebuchet MS"/>
                <a:cs typeface="Trebuchet MS"/>
              </a:rPr>
              <a:t>various</a:t>
            </a:r>
            <a:r>
              <a:rPr sz="1700" spc="-90" dirty="0">
                <a:latin typeface="Trebuchet MS"/>
                <a:cs typeface="Trebuchet MS"/>
              </a:rPr>
              <a:t> </a:t>
            </a:r>
            <a:r>
              <a:rPr sz="1700" dirty="0">
                <a:latin typeface="Trebuchet MS"/>
                <a:cs typeface="Trebuchet MS"/>
              </a:rPr>
              <a:t>sources,</a:t>
            </a:r>
            <a:r>
              <a:rPr sz="1700" spc="-75" dirty="0">
                <a:latin typeface="Trebuchet MS"/>
                <a:cs typeface="Trebuchet MS"/>
              </a:rPr>
              <a:t> </a:t>
            </a:r>
            <a:r>
              <a:rPr sz="1700" spc="-20" dirty="0">
                <a:latin typeface="Trebuchet MS"/>
                <a:cs typeface="Trebuchet MS"/>
              </a:rPr>
              <a:t>e.g.</a:t>
            </a:r>
            <a:endParaRPr sz="1700" dirty="0">
              <a:latin typeface="Trebuchet MS"/>
              <a:cs typeface="Trebuchet MS"/>
            </a:endParaRPr>
          </a:p>
          <a:p>
            <a:pPr marL="927100" lvl="1" indent="-342265">
              <a:lnSpc>
                <a:spcPct val="100000"/>
              </a:lnSpc>
              <a:buAutoNum type="arabicPeriod"/>
              <a:tabLst>
                <a:tab pos="927100" algn="l"/>
              </a:tabLst>
            </a:pPr>
            <a:r>
              <a:rPr sz="1700" dirty="0">
                <a:latin typeface="Trebuchet MS"/>
                <a:cs typeface="Trebuchet MS"/>
              </a:rPr>
              <a:t>Investment</a:t>
            </a:r>
            <a:r>
              <a:rPr sz="1700" spc="-100" dirty="0">
                <a:latin typeface="Trebuchet MS"/>
                <a:cs typeface="Trebuchet MS"/>
              </a:rPr>
              <a:t> </a:t>
            </a:r>
            <a:r>
              <a:rPr sz="1700" spc="-10" dirty="0">
                <a:latin typeface="Trebuchet MS"/>
                <a:cs typeface="Trebuchet MS"/>
              </a:rPr>
              <a:t>income</a:t>
            </a:r>
            <a:endParaRPr sz="1700" dirty="0">
              <a:latin typeface="Trebuchet MS"/>
              <a:cs typeface="Trebuchet MS"/>
            </a:endParaRPr>
          </a:p>
          <a:p>
            <a:pPr marL="927100" lvl="1" indent="-342265">
              <a:lnSpc>
                <a:spcPct val="100000"/>
              </a:lnSpc>
              <a:spcBef>
                <a:spcPts val="5"/>
              </a:spcBef>
              <a:buAutoNum type="arabicPeriod"/>
              <a:tabLst>
                <a:tab pos="927100" algn="l"/>
              </a:tabLst>
            </a:pPr>
            <a:r>
              <a:rPr sz="1700" spc="-10" dirty="0">
                <a:latin typeface="Trebuchet MS"/>
                <a:cs typeface="Trebuchet MS"/>
              </a:rPr>
              <a:t>Grants</a:t>
            </a:r>
            <a:endParaRPr sz="1700" dirty="0">
              <a:latin typeface="Trebuchet MS"/>
              <a:cs typeface="Trebuchet MS"/>
            </a:endParaRPr>
          </a:p>
          <a:p>
            <a:pPr marL="927100" lvl="1" indent="-342265">
              <a:lnSpc>
                <a:spcPct val="100000"/>
              </a:lnSpc>
              <a:buAutoNum type="arabicPeriod"/>
              <a:tabLst>
                <a:tab pos="927100" algn="l"/>
              </a:tabLst>
            </a:pPr>
            <a:r>
              <a:rPr sz="1700" spc="-20" dirty="0">
                <a:latin typeface="Trebuchet MS"/>
                <a:cs typeface="Trebuchet MS"/>
              </a:rPr>
              <a:t>Fees</a:t>
            </a:r>
            <a:endParaRPr sz="1700" dirty="0">
              <a:latin typeface="Trebuchet MS"/>
              <a:cs typeface="Trebuchet MS"/>
            </a:endParaRPr>
          </a:p>
          <a:p>
            <a:pPr marL="927100" lvl="1" indent="-342265">
              <a:lnSpc>
                <a:spcPct val="100000"/>
              </a:lnSpc>
              <a:buAutoNum type="arabicPeriod"/>
              <a:tabLst>
                <a:tab pos="927100" algn="l"/>
              </a:tabLst>
            </a:pPr>
            <a:r>
              <a:rPr lang="en-US" sz="1700" spc="-10" dirty="0">
                <a:latin typeface="Trebuchet MS"/>
                <a:cs typeface="Trebuchet MS"/>
              </a:rPr>
              <a:t>C</a:t>
            </a:r>
            <a:r>
              <a:rPr sz="1700" spc="-10" dirty="0">
                <a:latin typeface="Trebuchet MS"/>
                <a:cs typeface="Trebuchet MS"/>
              </a:rPr>
              <a:t>ontributions</a:t>
            </a:r>
            <a:r>
              <a:rPr sz="1700" spc="-70" dirty="0">
                <a:latin typeface="Trebuchet MS"/>
                <a:cs typeface="Trebuchet MS"/>
              </a:rPr>
              <a:t> </a:t>
            </a:r>
            <a:r>
              <a:rPr sz="1700" dirty="0">
                <a:latin typeface="Trebuchet MS"/>
                <a:cs typeface="Trebuchet MS"/>
              </a:rPr>
              <a:t>from</a:t>
            </a:r>
            <a:r>
              <a:rPr sz="1700" spc="-50" dirty="0">
                <a:latin typeface="Trebuchet MS"/>
                <a:cs typeface="Trebuchet MS"/>
              </a:rPr>
              <a:t> </a:t>
            </a:r>
            <a:r>
              <a:rPr sz="1700" dirty="0">
                <a:latin typeface="Trebuchet MS"/>
                <a:cs typeface="Trebuchet MS"/>
              </a:rPr>
              <a:t>all</a:t>
            </a:r>
            <a:r>
              <a:rPr sz="1700" spc="-75" dirty="0">
                <a:latin typeface="Trebuchet MS"/>
                <a:cs typeface="Trebuchet MS"/>
              </a:rPr>
              <a:t> </a:t>
            </a:r>
            <a:r>
              <a:rPr sz="1700" spc="-10" dirty="0">
                <a:latin typeface="Trebuchet MS"/>
                <a:cs typeface="Trebuchet MS"/>
              </a:rPr>
              <a:t>parishes</a:t>
            </a:r>
            <a:endParaRPr sz="1700" dirty="0">
              <a:latin typeface="Trebuchet MS"/>
              <a:cs typeface="Trebuchet MS"/>
            </a:endParaRPr>
          </a:p>
          <a:p>
            <a:pPr lvl="1">
              <a:lnSpc>
                <a:spcPct val="100000"/>
              </a:lnSpc>
              <a:spcBef>
                <a:spcPts val="165"/>
              </a:spcBef>
              <a:buFont typeface="Trebuchet MS"/>
              <a:buAutoNum type="arabicPeriod"/>
            </a:pPr>
            <a:endParaRPr sz="1700" dirty="0">
              <a:latin typeface="Trebuchet MS"/>
              <a:cs typeface="Trebuchet MS"/>
            </a:endParaRPr>
          </a:p>
          <a:p>
            <a:pPr marL="299720" indent="-286385">
              <a:lnSpc>
                <a:spcPct val="100000"/>
              </a:lnSpc>
              <a:buFont typeface="Arial"/>
              <a:buChar char="•"/>
              <a:tabLst>
                <a:tab pos="299720" algn="l"/>
              </a:tabLst>
            </a:pPr>
            <a:r>
              <a:rPr sz="1700" spc="-10" dirty="0">
                <a:latin typeface="Trebuchet MS"/>
                <a:cs typeface="Trebuchet MS"/>
              </a:rPr>
              <a:t>Contributions</a:t>
            </a:r>
            <a:r>
              <a:rPr sz="1700" spc="-70" dirty="0">
                <a:latin typeface="Trebuchet MS"/>
                <a:cs typeface="Trebuchet MS"/>
              </a:rPr>
              <a:t> </a:t>
            </a:r>
            <a:r>
              <a:rPr sz="1700" dirty="0">
                <a:latin typeface="Trebuchet MS"/>
                <a:cs typeface="Trebuchet MS"/>
              </a:rPr>
              <a:t>from</a:t>
            </a:r>
            <a:r>
              <a:rPr sz="1700" spc="-45" dirty="0">
                <a:latin typeface="Trebuchet MS"/>
                <a:cs typeface="Trebuchet MS"/>
              </a:rPr>
              <a:t> </a:t>
            </a:r>
            <a:r>
              <a:rPr sz="1700" dirty="0">
                <a:latin typeface="Trebuchet MS"/>
                <a:cs typeface="Trebuchet MS"/>
              </a:rPr>
              <a:t>parishes</a:t>
            </a:r>
            <a:r>
              <a:rPr sz="1700" spc="-75" dirty="0">
                <a:latin typeface="Trebuchet MS"/>
                <a:cs typeface="Trebuchet MS"/>
              </a:rPr>
              <a:t> </a:t>
            </a:r>
            <a:r>
              <a:rPr sz="1700" dirty="0">
                <a:latin typeface="Trebuchet MS"/>
                <a:cs typeface="Trebuchet MS"/>
              </a:rPr>
              <a:t>are</a:t>
            </a:r>
            <a:r>
              <a:rPr sz="1700" spc="-70" dirty="0">
                <a:latin typeface="Trebuchet MS"/>
                <a:cs typeface="Trebuchet MS"/>
              </a:rPr>
              <a:t> </a:t>
            </a:r>
            <a:r>
              <a:rPr sz="1700" dirty="0">
                <a:latin typeface="Trebuchet MS"/>
                <a:cs typeface="Trebuchet MS"/>
              </a:rPr>
              <a:t>called</a:t>
            </a:r>
            <a:r>
              <a:rPr sz="1700" spc="-75" dirty="0">
                <a:latin typeface="Trebuchet MS"/>
                <a:cs typeface="Trebuchet MS"/>
              </a:rPr>
              <a:t> </a:t>
            </a:r>
            <a:r>
              <a:rPr sz="1700" spc="-10" dirty="0">
                <a:latin typeface="Trebuchet MS"/>
                <a:cs typeface="Trebuchet MS"/>
              </a:rPr>
              <a:t>"Parish</a:t>
            </a:r>
            <a:r>
              <a:rPr sz="1700" spc="-70" dirty="0">
                <a:latin typeface="Trebuchet MS"/>
                <a:cs typeface="Trebuchet MS"/>
              </a:rPr>
              <a:t> </a:t>
            </a:r>
            <a:r>
              <a:rPr sz="1700" spc="-20" dirty="0">
                <a:latin typeface="Trebuchet MS"/>
                <a:cs typeface="Trebuchet MS"/>
              </a:rPr>
              <a:t>Proportional</a:t>
            </a:r>
            <a:r>
              <a:rPr sz="1700" spc="-40" dirty="0">
                <a:latin typeface="Trebuchet MS"/>
                <a:cs typeface="Trebuchet MS"/>
              </a:rPr>
              <a:t> </a:t>
            </a:r>
            <a:r>
              <a:rPr sz="1700" dirty="0">
                <a:latin typeface="Trebuchet MS"/>
                <a:cs typeface="Trebuchet MS"/>
              </a:rPr>
              <a:t>Share"</a:t>
            </a:r>
            <a:r>
              <a:rPr sz="1700" spc="-110" dirty="0">
                <a:latin typeface="Trebuchet MS"/>
                <a:cs typeface="Trebuchet MS"/>
              </a:rPr>
              <a:t> </a:t>
            </a:r>
            <a:r>
              <a:rPr sz="1700" dirty="0">
                <a:latin typeface="Trebuchet MS"/>
                <a:cs typeface="Trebuchet MS"/>
              </a:rPr>
              <a:t>or</a:t>
            </a:r>
            <a:r>
              <a:rPr sz="1700" spc="-50" dirty="0">
                <a:latin typeface="Trebuchet MS"/>
                <a:cs typeface="Trebuchet MS"/>
              </a:rPr>
              <a:t> </a:t>
            </a:r>
            <a:r>
              <a:rPr sz="1700" spc="-25" dirty="0">
                <a:latin typeface="Trebuchet MS"/>
                <a:cs typeface="Trebuchet MS"/>
              </a:rPr>
              <a:t>PPS</a:t>
            </a:r>
            <a:endParaRPr sz="1700" dirty="0">
              <a:latin typeface="Trebuchet MS"/>
              <a:cs typeface="Trebuchet MS"/>
            </a:endParaRPr>
          </a:p>
          <a:p>
            <a:pPr>
              <a:lnSpc>
                <a:spcPct val="100000"/>
              </a:lnSpc>
              <a:spcBef>
                <a:spcPts val="165"/>
              </a:spcBef>
              <a:buFont typeface="Arial"/>
              <a:buChar char="•"/>
            </a:pPr>
            <a:endParaRPr sz="1700" dirty="0">
              <a:latin typeface="Trebuchet MS"/>
              <a:cs typeface="Trebuchet MS"/>
            </a:endParaRPr>
          </a:p>
          <a:p>
            <a:pPr marL="299720" marR="85090" indent="-287655">
              <a:lnSpc>
                <a:spcPct val="100000"/>
              </a:lnSpc>
              <a:buFont typeface="Arial"/>
              <a:buChar char="•"/>
              <a:tabLst>
                <a:tab pos="299720" algn="l"/>
              </a:tabLst>
            </a:pPr>
            <a:r>
              <a:rPr sz="1700" dirty="0">
                <a:latin typeface="Trebuchet MS"/>
                <a:cs typeface="Trebuchet MS"/>
              </a:rPr>
              <a:t>When</a:t>
            </a:r>
            <a:r>
              <a:rPr sz="1700" spc="-75" dirty="0">
                <a:latin typeface="Trebuchet MS"/>
                <a:cs typeface="Trebuchet MS"/>
              </a:rPr>
              <a:t> </a:t>
            </a:r>
            <a:r>
              <a:rPr sz="1700" dirty="0">
                <a:latin typeface="Trebuchet MS"/>
                <a:cs typeface="Trebuchet MS"/>
              </a:rPr>
              <a:t>parishes</a:t>
            </a:r>
            <a:r>
              <a:rPr sz="1700" spc="-75" dirty="0">
                <a:latin typeface="Trebuchet MS"/>
                <a:cs typeface="Trebuchet MS"/>
              </a:rPr>
              <a:t> </a:t>
            </a:r>
            <a:r>
              <a:rPr sz="1700" dirty="0">
                <a:latin typeface="Trebuchet MS"/>
                <a:cs typeface="Trebuchet MS"/>
              </a:rPr>
              <a:t>report</a:t>
            </a:r>
            <a:r>
              <a:rPr sz="1700" spc="-35" dirty="0">
                <a:latin typeface="Trebuchet MS"/>
                <a:cs typeface="Trebuchet MS"/>
              </a:rPr>
              <a:t> </a:t>
            </a:r>
            <a:r>
              <a:rPr sz="1700" dirty="0">
                <a:latin typeface="Trebuchet MS"/>
                <a:cs typeface="Trebuchet MS"/>
              </a:rPr>
              <a:t>income</a:t>
            </a:r>
            <a:r>
              <a:rPr sz="1700" spc="-70" dirty="0">
                <a:latin typeface="Trebuchet MS"/>
                <a:cs typeface="Trebuchet MS"/>
              </a:rPr>
              <a:t> </a:t>
            </a:r>
            <a:r>
              <a:rPr sz="1700" dirty="0">
                <a:latin typeface="Trebuchet MS"/>
                <a:cs typeface="Trebuchet MS"/>
              </a:rPr>
              <a:t>at</a:t>
            </a:r>
            <a:r>
              <a:rPr sz="1700" spc="-75" dirty="0">
                <a:latin typeface="Trebuchet MS"/>
                <a:cs typeface="Trebuchet MS"/>
              </a:rPr>
              <a:t> </a:t>
            </a:r>
            <a:r>
              <a:rPr sz="1700" spc="-25" dirty="0">
                <a:latin typeface="Trebuchet MS"/>
                <a:cs typeface="Trebuchet MS"/>
              </a:rPr>
              <a:t>year-</a:t>
            </a:r>
            <a:r>
              <a:rPr sz="1700" dirty="0">
                <a:latin typeface="Trebuchet MS"/>
                <a:cs typeface="Trebuchet MS"/>
              </a:rPr>
              <a:t>end,</a:t>
            </a:r>
            <a:r>
              <a:rPr sz="1700" spc="-70" dirty="0">
                <a:latin typeface="Trebuchet MS"/>
                <a:cs typeface="Trebuchet MS"/>
              </a:rPr>
              <a:t> </a:t>
            </a:r>
            <a:r>
              <a:rPr sz="1700" dirty="0">
                <a:latin typeface="Trebuchet MS"/>
                <a:cs typeface="Trebuchet MS"/>
              </a:rPr>
              <a:t>the</a:t>
            </a:r>
            <a:r>
              <a:rPr sz="1700" spc="-70" dirty="0">
                <a:latin typeface="Trebuchet MS"/>
                <a:cs typeface="Trebuchet MS"/>
              </a:rPr>
              <a:t> </a:t>
            </a:r>
            <a:r>
              <a:rPr sz="1700" dirty="0">
                <a:latin typeface="Trebuchet MS"/>
                <a:cs typeface="Trebuchet MS"/>
              </a:rPr>
              <a:t>figures</a:t>
            </a:r>
            <a:r>
              <a:rPr sz="1700" spc="-65" dirty="0">
                <a:latin typeface="Trebuchet MS"/>
                <a:cs typeface="Trebuchet MS"/>
              </a:rPr>
              <a:t> </a:t>
            </a:r>
            <a:r>
              <a:rPr sz="1700" dirty="0">
                <a:latin typeface="Trebuchet MS"/>
                <a:cs typeface="Trebuchet MS"/>
              </a:rPr>
              <a:t>are</a:t>
            </a:r>
            <a:r>
              <a:rPr sz="1700" spc="-70" dirty="0">
                <a:latin typeface="Trebuchet MS"/>
                <a:cs typeface="Trebuchet MS"/>
              </a:rPr>
              <a:t> </a:t>
            </a:r>
            <a:r>
              <a:rPr sz="1700" dirty="0">
                <a:latin typeface="Trebuchet MS"/>
                <a:cs typeface="Trebuchet MS"/>
              </a:rPr>
              <a:t>reduced</a:t>
            </a:r>
            <a:r>
              <a:rPr sz="1700" spc="-65" dirty="0">
                <a:latin typeface="Trebuchet MS"/>
                <a:cs typeface="Trebuchet MS"/>
              </a:rPr>
              <a:t> </a:t>
            </a:r>
            <a:r>
              <a:rPr sz="1700" dirty="0">
                <a:latin typeface="Trebuchet MS"/>
                <a:cs typeface="Trebuchet MS"/>
              </a:rPr>
              <a:t>by</a:t>
            </a:r>
            <a:r>
              <a:rPr sz="1700" spc="-50" dirty="0">
                <a:latin typeface="Trebuchet MS"/>
                <a:cs typeface="Trebuchet MS"/>
              </a:rPr>
              <a:t> </a:t>
            </a:r>
            <a:r>
              <a:rPr sz="1700" spc="-10" dirty="0">
                <a:latin typeface="Trebuchet MS"/>
                <a:cs typeface="Trebuchet MS"/>
              </a:rPr>
              <a:t>allowable deductions</a:t>
            </a:r>
            <a:r>
              <a:rPr sz="1700" spc="-65" dirty="0">
                <a:latin typeface="Trebuchet MS"/>
                <a:cs typeface="Trebuchet MS"/>
              </a:rPr>
              <a:t> </a:t>
            </a:r>
            <a:r>
              <a:rPr sz="1700" dirty="0">
                <a:latin typeface="Trebuchet MS"/>
                <a:cs typeface="Trebuchet MS"/>
              </a:rPr>
              <a:t>to</a:t>
            </a:r>
            <a:r>
              <a:rPr sz="1700" spc="-50" dirty="0">
                <a:latin typeface="Trebuchet MS"/>
                <a:cs typeface="Trebuchet MS"/>
              </a:rPr>
              <a:t> </a:t>
            </a:r>
            <a:r>
              <a:rPr sz="1700" dirty="0">
                <a:latin typeface="Trebuchet MS"/>
                <a:cs typeface="Trebuchet MS"/>
              </a:rPr>
              <a:t>give</a:t>
            </a:r>
            <a:r>
              <a:rPr sz="1700" spc="-45" dirty="0">
                <a:latin typeface="Trebuchet MS"/>
                <a:cs typeface="Trebuchet MS"/>
              </a:rPr>
              <a:t> </a:t>
            </a:r>
            <a:r>
              <a:rPr sz="1700" dirty="0">
                <a:latin typeface="Trebuchet MS"/>
                <a:cs typeface="Trebuchet MS"/>
              </a:rPr>
              <a:t>an</a:t>
            </a:r>
            <a:r>
              <a:rPr sz="1700" spc="-80" dirty="0">
                <a:latin typeface="Trebuchet MS"/>
                <a:cs typeface="Trebuchet MS"/>
              </a:rPr>
              <a:t> </a:t>
            </a:r>
            <a:r>
              <a:rPr sz="1700" dirty="0">
                <a:latin typeface="Trebuchet MS"/>
                <a:cs typeface="Trebuchet MS"/>
              </a:rPr>
              <a:t>assessable</a:t>
            </a:r>
            <a:r>
              <a:rPr sz="1700" spc="-75" dirty="0">
                <a:latin typeface="Trebuchet MS"/>
                <a:cs typeface="Trebuchet MS"/>
              </a:rPr>
              <a:t> </a:t>
            </a:r>
            <a:r>
              <a:rPr sz="1700" dirty="0">
                <a:latin typeface="Trebuchet MS"/>
                <a:cs typeface="Trebuchet MS"/>
              </a:rPr>
              <a:t>income</a:t>
            </a:r>
            <a:r>
              <a:rPr sz="1700" spc="-65" dirty="0">
                <a:latin typeface="Trebuchet MS"/>
                <a:cs typeface="Trebuchet MS"/>
              </a:rPr>
              <a:t> </a:t>
            </a:r>
            <a:r>
              <a:rPr sz="1700" spc="-10" dirty="0">
                <a:latin typeface="Trebuchet MS"/>
                <a:cs typeface="Trebuchet MS"/>
              </a:rPr>
              <a:t>(A.I.)</a:t>
            </a:r>
            <a:endParaRPr sz="1700" dirty="0">
              <a:latin typeface="Trebuchet MS"/>
              <a:cs typeface="Trebuchet MS"/>
            </a:endParaRPr>
          </a:p>
          <a:p>
            <a:pPr>
              <a:lnSpc>
                <a:spcPct val="100000"/>
              </a:lnSpc>
              <a:spcBef>
                <a:spcPts val="165"/>
              </a:spcBef>
              <a:buFont typeface="Arial"/>
              <a:buChar char="•"/>
            </a:pPr>
            <a:endParaRPr sz="1700" dirty="0">
              <a:latin typeface="Trebuchet MS"/>
              <a:cs typeface="Trebuchet MS"/>
            </a:endParaRPr>
          </a:p>
          <a:p>
            <a:pPr marL="299720" indent="-287020">
              <a:lnSpc>
                <a:spcPct val="100000"/>
              </a:lnSpc>
              <a:buFont typeface="Arial"/>
              <a:buChar char="•"/>
              <a:tabLst>
                <a:tab pos="299720" algn="l"/>
              </a:tabLst>
            </a:pPr>
            <a:r>
              <a:rPr sz="1700" dirty="0">
                <a:latin typeface="Trebuchet MS"/>
                <a:cs typeface="Trebuchet MS"/>
              </a:rPr>
              <a:t>A.I.</a:t>
            </a:r>
            <a:r>
              <a:rPr sz="1700" spc="-50" dirty="0">
                <a:latin typeface="Trebuchet MS"/>
                <a:cs typeface="Trebuchet MS"/>
              </a:rPr>
              <a:t> </a:t>
            </a:r>
            <a:r>
              <a:rPr sz="1700" dirty="0">
                <a:latin typeface="Trebuchet MS"/>
                <a:cs typeface="Trebuchet MS"/>
              </a:rPr>
              <a:t>for</a:t>
            </a:r>
            <a:r>
              <a:rPr sz="1700" spc="-50" dirty="0">
                <a:latin typeface="Trebuchet MS"/>
                <a:cs typeface="Trebuchet MS"/>
              </a:rPr>
              <a:t> </a:t>
            </a:r>
            <a:r>
              <a:rPr sz="1700" dirty="0">
                <a:latin typeface="Trebuchet MS"/>
                <a:cs typeface="Trebuchet MS"/>
              </a:rPr>
              <a:t>each</a:t>
            </a:r>
            <a:r>
              <a:rPr sz="1700" spc="-85" dirty="0">
                <a:latin typeface="Trebuchet MS"/>
                <a:cs typeface="Trebuchet MS"/>
              </a:rPr>
              <a:t> </a:t>
            </a:r>
            <a:r>
              <a:rPr sz="1700" dirty="0">
                <a:latin typeface="Trebuchet MS"/>
                <a:cs typeface="Trebuchet MS"/>
              </a:rPr>
              <a:t>parish</a:t>
            </a:r>
            <a:r>
              <a:rPr sz="1700" spc="-40" dirty="0">
                <a:latin typeface="Trebuchet MS"/>
                <a:cs typeface="Trebuchet MS"/>
              </a:rPr>
              <a:t> </a:t>
            </a:r>
            <a:r>
              <a:rPr sz="1700" dirty="0">
                <a:latin typeface="Trebuchet MS"/>
                <a:cs typeface="Trebuchet MS"/>
              </a:rPr>
              <a:t>is</a:t>
            </a:r>
            <a:r>
              <a:rPr sz="1700" spc="-45" dirty="0">
                <a:latin typeface="Trebuchet MS"/>
                <a:cs typeface="Trebuchet MS"/>
              </a:rPr>
              <a:t> </a:t>
            </a:r>
            <a:r>
              <a:rPr sz="1700" dirty="0">
                <a:latin typeface="Trebuchet MS"/>
                <a:cs typeface="Trebuchet MS"/>
              </a:rPr>
              <a:t>the</a:t>
            </a:r>
            <a:r>
              <a:rPr sz="1700" spc="-60" dirty="0">
                <a:latin typeface="Trebuchet MS"/>
                <a:cs typeface="Trebuchet MS"/>
              </a:rPr>
              <a:t> </a:t>
            </a:r>
            <a:r>
              <a:rPr sz="1700" dirty="0">
                <a:latin typeface="Trebuchet MS"/>
                <a:cs typeface="Trebuchet MS"/>
              </a:rPr>
              <a:t>basis</a:t>
            </a:r>
            <a:r>
              <a:rPr sz="1700" spc="-60" dirty="0">
                <a:latin typeface="Trebuchet MS"/>
                <a:cs typeface="Trebuchet MS"/>
              </a:rPr>
              <a:t> </a:t>
            </a:r>
            <a:r>
              <a:rPr sz="1700" dirty="0">
                <a:latin typeface="Trebuchet MS"/>
                <a:cs typeface="Trebuchet MS"/>
              </a:rPr>
              <a:t>of</a:t>
            </a:r>
            <a:r>
              <a:rPr sz="1700" spc="-50" dirty="0">
                <a:latin typeface="Trebuchet MS"/>
                <a:cs typeface="Trebuchet MS"/>
              </a:rPr>
              <a:t> </a:t>
            </a:r>
            <a:r>
              <a:rPr sz="1700" dirty="0">
                <a:latin typeface="Trebuchet MS"/>
                <a:cs typeface="Trebuchet MS"/>
              </a:rPr>
              <a:t>the</a:t>
            </a:r>
            <a:r>
              <a:rPr sz="1700" spc="-65" dirty="0">
                <a:latin typeface="Trebuchet MS"/>
                <a:cs typeface="Trebuchet MS"/>
              </a:rPr>
              <a:t> </a:t>
            </a:r>
            <a:r>
              <a:rPr sz="1700" dirty="0">
                <a:latin typeface="Trebuchet MS"/>
                <a:cs typeface="Trebuchet MS"/>
              </a:rPr>
              <a:t>proportional</a:t>
            </a:r>
            <a:r>
              <a:rPr sz="1700" spc="-40" dirty="0">
                <a:latin typeface="Trebuchet MS"/>
                <a:cs typeface="Trebuchet MS"/>
              </a:rPr>
              <a:t> </a:t>
            </a:r>
            <a:r>
              <a:rPr sz="1700" dirty="0">
                <a:latin typeface="Trebuchet MS"/>
                <a:cs typeface="Trebuchet MS"/>
              </a:rPr>
              <a:t>percentage</a:t>
            </a:r>
            <a:r>
              <a:rPr sz="1700" spc="-55" dirty="0">
                <a:latin typeface="Trebuchet MS"/>
                <a:cs typeface="Trebuchet MS"/>
              </a:rPr>
              <a:t> </a:t>
            </a:r>
            <a:r>
              <a:rPr sz="1700" dirty="0">
                <a:latin typeface="Trebuchet MS"/>
                <a:cs typeface="Trebuchet MS"/>
              </a:rPr>
              <a:t>of</a:t>
            </a:r>
            <a:r>
              <a:rPr sz="1700" spc="-55" dirty="0">
                <a:latin typeface="Trebuchet MS"/>
                <a:cs typeface="Trebuchet MS"/>
              </a:rPr>
              <a:t> </a:t>
            </a:r>
            <a:r>
              <a:rPr sz="1700" dirty="0">
                <a:latin typeface="Trebuchet MS"/>
                <a:cs typeface="Trebuchet MS"/>
              </a:rPr>
              <a:t>the</a:t>
            </a:r>
            <a:r>
              <a:rPr sz="1700" spc="-60" dirty="0">
                <a:latin typeface="Trebuchet MS"/>
                <a:cs typeface="Trebuchet MS"/>
              </a:rPr>
              <a:t> </a:t>
            </a:r>
            <a:r>
              <a:rPr sz="1700" dirty="0">
                <a:latin typeface="Trebuchet MS"/>
                <a:cs typeface="Trebuchet MS"/>
              </a:rPr>
              <a:t>total</a:t>
            </a:r>
            <a:r>
              <a:rPr sz="1700" spc="-55" dirty="0">
                <a:latin typeface="Trebuchet MS"/>
                <a:cs typeface="Trebuchet MS"/>
              </a:rPr>
              <a:t> </a:t>
            </a:r>
            <a:r>
              <a:rPr sz="1700" dirty="0">
                <a:latin typeface="Trebuchet MS"/>
                <a:cs typeface="Trebuchet MS"/>
              </a:rPr>
              <a:t>of</a:t>
            </a:r>
            <a:r>
              <a:rPr sz="1700" spc="-60" dirty="0">
                <a:latin typeface="Trebuchet MS"/>
                <a:cs typeface="Trebuchet MS"/>
              </a:rPr>
              <a:t> </a:t>
            </a:r>
            <a:r>
              <a:rPr sz="1700" spc="-25" dirty="0">
                <a:latin typeface="Trebuchet MS"/>
                <a:cs typeface="Trebuchet MS"/>
              </a:rPr>
              <a:t>all</a:t>
            </a:r>
            <a:endParaRPr sz="1700" dirty="0">
              <a:latin typeface="Trebuchet MS"/>
              <a:cs typeface="Trebuchet MS"/>
            </a:endParaRPr>
          </a:p>
          <a:p>
            <a:pPr marL="299720">
              <a:lnSpc>
                <a:spcPct val="100000"/>
              </a:lnSpc>
            </a:pPr>
            <a:r>
              <a:rPr sz="1700" spc="-20" dirty="0">
                <a:latin typeface="Trebuchet MS"/>
                <a:cs typeface="Trebuchet MS"/>
              </a:rPr>
              <a:t>parishes'</a:t>
            </a:r>
            <a:r>
              <a:rPr sz="1700" spc="-40" dirty="0">
                <a:latin typeface="Trebuchet MS"/>
                <a:cs typeface="Trebuchet MS"/>
              </a:rPr>
              <a:t> </a:t>
            </a:r>
            <a:r>
              <a:rPr sz="1700" spc="-20" dirty="0">
                <a:latin typeface="Trebuchet MS"/>
                <a:cs typeface="Trebuchet MS"/>
              </a:rPr>
              <a:t>A.I.s</a:t>
            </a:r>
            <a:endParaRPr sz="1700" dirty="0">
              <a:latin typeface="Trebuchet MS"/>
              <a:cs typeface="Trebuchet M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rPr sz="3500" dirty="0"/>
              <a:t>Parish</a:t>
            </a:r>
            <a:r>
              <a:rPr sz="3500" spc="-204" dirty="0"/>
              <a:t> </a:t>
            </a:r>
            <a:r>
              <a:rPr sz="3500" spc="-10" dirty="0"/>
              <a:t>Proportional</a:t>
            </a:r>
            <a:r>
              <a:rPr sz="3500" spc="-220" dirty="0"/>
              <a:t> </a:t>
            </a:r>
            <a:r>
              <a:rPr sz="3500" dirty="0"/>
              <a:t>Share</a:t>
            </a:r>
            <a:r>
              <a:rPr sz="3500" spc="-215" dirty="0"/>
              <a:t> </a:t>
            </a:r>
            <a:r>
              <a:rPr sz="3500" spc="-10" dirty="0"/>
              <a:t>(PPS)</a:t>
            </a:r>
            <a:endParaRPr sz="3500" dirty="0"/>
          </a:p>
        </p:txBody>
      </p:sp>
      <p:pic>
        <p:nvPicPr>
          <p:cNvPr id="3" name="object 3"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4" name="object 4"/>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
        <p:nvSpPr>
          <p:cNvPr id="5" name="object 5"/>
          <p:cNvSpPr txBox="1"/>
          <p:nvPr/>
        </p:nvSpPr>
        <p:spPr>
          <a:xfrm>
            <a:off x="734059" y="2157983"/>
            <a:ext cx="8106409" cy="2207656"/>
          </a:xfrm>
          <a:prstGeom prst="rect">
            <a:avLst/>
          </a:prstGeom>
        </p:spPr>
        <p:txBody>
          <a:bodyPr vert="horz" wrap="square" lIns="0" tIns="12065" rIns="0" bIns="0" rtlCol="0">
            <a:spAutoFit/>
          </a:bodyPr>
          <a:lstStyle/>
          <a:p>
            <a:pPr marL="12700">
              <a:lnSpc>
                <a:spcPct val="100000"/>
              </a:lnSpc>
              <a:spcBef>
                <a:spcPts val="95"/>
              </a:spcBef>
            </a:pPr>
            <a:r>
              <a:rPr sz="1700" dirty="0">
                <a:latin typeface="Trebuchet MS"/>
                <a:cs typeface="Trebuchet MS"/>
              </a:rPr>
              <a:t>The</a:t>
            </a:r>
            <a:r>
              <a:rPr sz="1700" spc="-50" dirty="0">
                <a:latin typeface="Trebuchet MS"/>
                <a:cs typeface="Trebuchet MS"/>
              </a:rPr>
              <a:t> </a:t>
            </a:r>
            <a:r>
              <a:rPr sz="1700" dirty="0">
                <a:latin typeface="Trebuchet MS"/>
                <a:cs typeface="Trebuchet MS"/>
              </a:rPr>
              <a:t>key</a:t>
            </a:r>
            <a:r>
              <a:rPr sz="1700" spc="-30" dirty="0">
                <a:latin typeface="Trebuchet MS"/>
                <a:cs typeface="Trebuchet MS"/>
              </a:rPr>
              <a:t> </a:t>
            </a:r>
            <a:r>
              <a:rPr sz="1700" spc="-10" dirty="0">
                <a:latin typeface="Trebuchet MS"/>
                <a:cs typeface="Trebuchet MS"/>
              </a:rPr>
              <a:t>components</a:t>
            </a:r>
            <a:r>
              <a:rPr sz="1700" spc="-60" dirty="0">
                <a:latin typeface="Trebuchet MS"/>
                <a:cs typeface="Trebuchet MS"/>
              </a:rPr>
              <a:t> </a:t>
            </a:r>
            <a:r>
              <a:rPr sz="1700" spc="-20" dirty="0">
                <a:latin typeface="Trebuchet MS"/>
                <a:cs typeface="Trebuchet MS"/>
              </a:rPr>
              <a:t>are:</a:t>
            </a:r>
            <a:endParaRPr sz="1700" dirty="0">
              <a:latin typeface="Trebuchet MS"/>
              <a:cs typeface="Trebuchet MS"/>
            </a:endParaRPr>
          </a:p>
          <a:p>
            <a:pPr>
              <a:lnSpc>
                <a:spcPct val="100000"/>
              </a:lnSpc>
              <a:spcBef>
                <a:spcPts val="170"/>
              </a:spcBef>
            </a:pPr>
            <a:endParaRPr sz="1700" dirty="0">
              <a:latin typeface="Trebuchet MS"/>
              <a:cs typeface="Trebuchet MS"/>
            </a:endParaRPr>
          </a:p>
          <a:p>
            <a:pPr marL="299085" indent="-286385">
              <a:lnSpc>
                <a:spcPct val="100000"/>
              </a:lnSpc>
              <a:buFont typeface="Arial"/>
              <a:buChar char="•"/>
              <a:tabLst>
                <a:tab pos="299085" algn="l"/>
              </a:tabLst>
            </a:pPr>
            <a:r>
              <a:rPr sz="1700" dirty="0">
                <a:latin typeface="Trebuchet MS"/>
                <a:cs typeface="Trebuchet MS"/>
              </a:rPr>
              <a:t>Assessable</a:t>
            </a:r>
            <a:r>
              <a:rPr sz="1700" spc="-80" dirty="0">
                <a:latin typeface="Trebuchet MS"/>
                <a:cs typeface="Trebuchet MS"/>
              </a:rPr>
              <a:t> </a:t>
            </a:r>
            <a:r>
              <a:rPr sz="1700" spc="-10" dirty="0">
                <a:latin typeface="Trebuchet MS"/>
                <a:cs typeface="Trebuchet MS"/>
              </a:rPr>
              <a:t>Income</a:t>
            </a:r>
            <a:r>
              <a:rPr sz="1700" spc="-75" dirty="0">
                <a:latin typeface="Trebuchet MS"/>
                <a:cs typeface="Trebuchet MS"/>
              </a:rPr>
              <a:t> </a:t>
            </a:r>
            <a:r>
              <a:rPr sz="1700" spc="-10" dirty="0">
                <a:latin typeface="Trebuchet MS"/>
                <a:cs typeface="Trebuchet MS"/>
              </a:rPr>
              <a:t>(A.I.)</a:t>
            </a:r>
            <a:endParaRPr sz="1700" dirty="0">
              <a:latin typeface="Trebuchet MS"/>
              <a:cs typeface="Trebuchet MS"/>
            </a:endParaRPr>
          </a:p>
          <a:p>
            <a:pPr>
              <a:lnSpc>
                <a:spcPct val="100000"/>
              </a:lnSpc>
              <a:spcBef>
                <a:spcPts val="165"/>
              </a:spcBef>
              <a:buFont typeface="Arial"/>
              <a:buChar char="•"/>
            </a:pPr>
            <a:endParaRPr sz="1700" dirty="0">
              <a:latin typeface="Trebuchet MS"/>
              <a:cs typeface="Trebuchet MS"/>
            </a:endParaRPr>
          </a:p>
          <a:p>
            <a:pPr marL="299085" indent="-286385">
              <a:lnSpc>
                <a:spcPct val="100000"/>
              </a:lnSpc>
              <a:buFont typeface="Arial"/>
              <a:buChar char="•"/>
              <a:tabLst>
                <a:tab pos="299085" algn="l"/>
              </a:tabLst>
            </a:pPr>
            <a:r>
              <a:rPr sz="1700" dirty="0">
                <a:latin typeface="Trebuchet MS"/>
                <a:cs typeface="Trebuchet MS"/>
              </a:rPr>
              <a:t>Deductions</a:t>
            </a:r>
            <a:r>
              <a:rPr sz="1700" spc="-100" dirty="0">
                <a:latin typeface="Trebuchet MS"/>
                <a:cs typeface="Trebuchet MS"/>
              </a:rPr>
              <a:t> </a:t>
            </a:r>
            <a:r>
              <a:rPr sz="1700" spc="-20" dirty="0">
                <a:latin typeface="Trebuchet MS"/>
                <a:cs typeface="Trebuchet MS"/>
              </a:rPr>
              <a:t>from</a:t>
            </a:r>
            <a:r>
              <a:rPr sz="1700" spc="-120" dirty="0">
                <a:latin typeface="Trebuchet MS"/>
                <a:cs typeface="Trebuchet MS"/>
              </a:rPr>
              <a:t> </a:t>
            </a:r>
            <a:r>
              <a:rPr sz="1700" spc="-20" dirty="0">
                <a:latin typeface="Trebuchet MS"/>
                <a:cs typeface="Trebuchet MS"/>
              </a:rPr>
              <a:t>A.I.</a:t>
            </a:r>
            <a:endParaRPr sz="1700" dirty="0">
              <a:latin typeface="Trebuchet MS"/>
              <a:cs typeface="Trebuchet MS"/>
            </a:endParaRPr>
          </a:p>
          <a:p>
            <a:pPr>
              <a:lnSpc>
                <a:spcPct val="100000"/>
              </a:lnSpc>
              <a:spcBef>
                <a:spcPts val="165"/>
              </a:spcBef>
              <a:buFont typeface="Arial"/>
              <a:buChar char="•"/>
            </a:pPr>
            <a:endParaRPr sz="1700" dirty="0">
              <a:latin typeface="Trebuchet MS"/>
              <a:cs typeface="Trebuchet MS"/>
            </a:endParaRPr>
          </a:p>
          <a:p>
            <a:pPr marL="299085" indent="-286385">
              <a:lnSpc>
                <a:spcPct val="100000"/>
              </a:lnSpc>
              <a:buFont typeface="Arial"/>
              <a:buChar char="•"/>
              <a:tabLst>
                <a:tab pos="299085" algn="l"/>
              </a:tabLst>
            </a:pPr>
            <a:r>
              <a:rPr sz="1700" spc="-10" dirty="0">
                <a:latin typeface="Trebuchet MS"/>
                <a:cs typeface="Trebuchet MS"/>
              </a:rPr>
              <a:t>Averaging</a:t>
            </a:r>
            <a:r>
              <a:rPr sz="1700" spc="-40" dirty="0">
                <a:latin typeface="Trebuchet MS"/>
                <a:cs typeface="Trebuchet MS"/>
              </a:rPr>
              <a:t> </a:t>
            </a:r>
            <a:r>
              <a:rPr sz="1700" dirty="0">
                <a:latin typeface="Trebuchet MS"/>
                <a:cs typeface="Trebuchet MS"/>
              </a:rPr>
              <a:t>of</a:t>
            </a:r>
            <a:r>
              <a:rPr sz="1700" spc="-25" dirty="0">
                <a:latin typeface="Trebuchet MS"/>
                <a:cs typeface="Trebuchet MS"/>
              </a:rPr>
              <a:t> </a:t>
            </a:r>
            <a:r>
              <a:rPr sz="1700" dirty="0">
                <a:latin typeface="Trebuchet MS"/>
                <a:cs typeface="Trebuchet MS"/>
              </a:rPr>
              <a:t>last</a:t>
            </a:r>
            <a:r>
              <a:rPr sz="1700" spc="-20" dirty="0">
                <a:latin typeface="Trebuchet MS"/>
                <a:cs typeface="Trebuchet MS"/>
              </a:rPr>
              <a:t> </a:t>
            </a:r>
            <a:r>
              <a:rPr sz="1700" dirty="0">
                <a:latin typeface="Trebuchet MS"/>
                <a:cs typeface="Trebuchet MS"/>
              </a:rPr>
              <a:t>3</a:t>
            </a:r>
            <a:r>
              <a:rPr sz="1700" spc="-15" dirty="0">
                <a:latin typeface="Trebuchet MS"/>
                <a:cs typeface="Trebuchet MS"/>
              </a:rPr>
              <a:t> </a:t>
            </a:r>
            <a:r>
              <a:rPr sz="1700" spc="-25" dirty="0">
                <a:latin typeface="Trebuchet MS"/>
                <a:cs typeface="Trebuchet MS"/>
              </a:rPr>
              <a:t>years’</a:t>
            </a:r>
            <a:r>
              <a:rPr sz="1700" spc="-180" dirty="0">
                <a:latin typeface="Trebuchet MS"/>
                <a:cs typeface="Trebuchet MS"/>
              </a:rPr>
              <a:t> </a:t>
            </a:r>
            <a:r>
              <a:rPr sz="1700" spc="-20" dirty="0">
                <a:latin typeface="Trebuchet MS"/>
                <a:cs typeface="Trebuchet MS"/>
              </a:rPr>
              <a:t>A.I.</a:t>
            </a:r>
            <a:endParaRPr sz="1700" dirty="0">
              <a:latin typeface="Trebuchet MS"/>
              <a:cs typeface="Trebuchet MS"/>
            </a:endParaRPr>
          </a:p>
          <a:p>
            <a:pPr>
              <a:lnSpc>
                <a:spcPct val="100000"/>
              </a:lnSpc>
              <a:spcBef>
                <a:spcPts val="170"/>
              </a:spcBef>
            </a:pPr>
            <a:endParaRPr sz="1700" dirty="0">
              <a:latin typeface="Trebuchet MS"/>
              <a:cs typeface="Trebuchet M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rPr sz="3500" dirty="0"/>
              <a:t>Parish</a:t>
            </a:r>
            <a:r>
              <a:rPr sz="3500" spc="-204" dirty="0"/>
              <a:t> </a:t>
            </a:r>
            <a:r>
              <a:rPr sz="3500" spc="-10" dirty="0"/>
              <a:t>Proportional</a:t>
            </a:r>
            <a:r>
              <a:rPr sz="3500" spc="-220" dirty="0"/>
              <a:t> </a:t>
            </a:r>
            <a:r>
              <a:rPr sz="3500" dirty="0"/>
              <a:t>Share</a:t>
            </a:r>
            <a:r>
              <a:rPr sz="3500" spc="-215" dirty="0"/>
              <a:t> </a:t>
            </a:r>
            <a:r>
              <a:rPr sz="3500" spc="-10" dirty="0"/>
              <a:t>(PPS)</a:t>
            </a:r>
            <a:endParaRPr sz="3500" dirty="0"/>
          </a:p>
        </p:txBody>
      </p:sp>
      <p:pic>
        <p:nvPicPr>
          <p:cNvPr id="3" name="object 3"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4" name="object 4"/>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
        <p:nvSpPr>
          <p:cNvPr id="5" name="object 5"/>
          <p:cNvSpPr txBox="1"/>
          <p:nvPr/>
        </p:nvSpPr>
        <p:spPr>
          <a:xfrm>
            <a:off x="881380" y="2157983"/>
            <a:ext cx="8085455" cy="2123440"/>
          </a:xfrm>
          <a:prstGeom prst="rect">
            <a:avLst/>
          </a:prstGeom>
        </p:spPr>
        <p:txBody>
          <a:bodyPr vert="horz" wrap="square" lIns="0" tIns="12065" rIns="0" bIns="0" rtlCol="0">
            <a:spAutoFit/>
          </a:bodyPr>
          <a:lstStyle/>
          <a:p>
            <a:pPr marL="299720" marR="5080" indent="-287655">
              <a:lnSpc>
                <a:spcPct val="100000"/>
              </a:lnSpc>
              <a:spcBef>
                <a:spcPts val="95"/>
              </a:spcBef>
              <a:buFont typeface="Arial"/>
              <a:buChar char="•"/>
              <a:tabLst>
                <a:tab pos="299720" algn="l"/>
              </a:tabLst>
            </a:pPr>
            <a:r>
              <a:rPr sz="1700" dirty="0">
                <a:latin typeface="Trebuchet MS"/>
                <a:cs typeface="Trebuchet MS"/>
              </a:rPr>
              <a:t>The</a:t>
            </a:r>
            <a:r>
              <a:rPr sz="1700" spc="-65" dirty="0">
                <a:latin typeface="Trebuchet MS"/>
                <a:cs typeface="Trebuchet MS"/>
              </a:rPr>
              <a:t> </a:t>
            </a:r>
            <a:r>
              <a:rPr sz="1700" dirty="0">
                <a:latin typeface="Trebuchet MS"/>
                <a:cs typeface="Trebuchet MS"/>
              </a:rPr>
              <a:t>PPS</a:t>
            </a:r>
            <a:r>
              <a:rPr sz="1700" spc="-45" dirty="0">
                <a:latin typeface="Trebuchet MS"/>
                <a:cs typeface="Trebuchet MS"/>
              </a:rPr>
              <a:t> </a:t>
            </a:r>
            <a:r>
              <a:rPr sz="1700" dirty="0">
                <a:latin typeface="Trebuchet MS"/>
                <a:cs typeface="Trebuchet MS"/>
              </a:rPr>
              <a:t>calculation</a:t>
            </a:r>
            <a:r>
              <a:rPr sz="1700" spc="-85" dirty="0">
                <a:latin typeface="Trebuchet MS"/>
                <a:cs typeface="Trebuchet MS"/>
              </a:rPr>
              <a:t> </a:t>
            </a:r>
            <a:r>
              <a:rPr sz="1700" dirty="0">
                <a:latin typeface="Trebuchet MS"/>
                <a:cs typeface="Trebuchet MS"/>
              </a:rPr>
              <a:t>is</a:t>
            </a:r>
            <a:r>
              <a:rPr sz="1700" spc="-45" dirty="0">
                <a:latin typeface="Trebuchet MS"/>
                <a:cs typeface="Trebuchet MS"/>
              </a:rPr>
              <a:t> </a:t>
            </a:r>
            <a:r>
              <a:rPr sz="1700" dirty="0">
                <a:latin typeface="Trebuchet MS"/>
                <a:cs typeface="Trebuchet MS"/>
              </a:rPr>
              <a:t>based</a:t>
            </a:r>
            <a:r>
              <a:rPr sz="1700" spc="-50" dirty="0">
                <a:latin typeface="Trebuchet MS"/>
                <a:cs typeface="Trebuchet MS"/>
              </a:rPr>
              <a:t> </a:t>
            </a:r>
            <a:r>
              <a:rPr sz="1700" dirty="0">
                <a:latin typeface="Trebuchet MS"/>
                <a:cs typeface="Trebuchet MS"/>
              </a:rPr>
              <a:t>on</a:t>
            </a:r>
            <a:r>
              <a:rPr sz="1700" spc="-70" dirty="0">
                <a:latin typeface="Trebuchet MS"/>
                <a:cs typeface="Trebuchet MS"/>
              </a:rPr>
              <a:t> </a:t>
            </a:r>
            <a:r>
              <a:rPr sz="1700" dirty="0">
                <a:latin typeface="Trebuchet MS"/>
                <a:cs typeface="Trebuchet MS"/>
              </a:rPr>
              <a:t>the</a:t>
            </a:r>
            <a:r>
              <a:rPr sz="1700" spc="-45" dirty="0">
                <a:latin typeface="Trebuchet MS"/>
                <a:cs typeface="Trebuchet MS"/>
              </a:rPr>
              <a:t> </a:t>
            </a:r>
            <a:r>
              <a:rPr sz="1700" dirty="0">
                <a:latin typeface="Trebuchet MS"/>
                <a:cs typeface="Trebuchet MS"/>
              </a:rPr>
              <a:t>average</a:t>
            </a:r>
            <a:r>
              <a:rPr sz="1700" spc="-90" dirty="0">
                <a:latin typeface="Trebuchet MS"/>
                <a:cs typeface="Trebuchet MS"/>
              </a:rPr>
              <a:t> </a:t>
            </a:r>
            <a:r>
              <a:rPr sz="1700" dirty="0">
                <a:latin typeface="Trebuchet MS"/>
                <a:cs typeface="Trebuchet MS"/>
              </a:rPr>
              <a:t>of</a:t>
            </a:r>
            <a:r>
              <a:rPr sz="1700" spc="-50" dirty="0">
                <a:latin typeface="Trebuchet MS"/>
                <a:cs typeface="Trebuchet MS"/>
              </a:rPr>
              <a:t> </a:t>
            </a:r>
            <a:r>
              <a:rPr sz="1700" dirty="0">
                <a:latin typeface="Trebuchet MS"/>
                <a:cs typeface="Trebuchet MS"/>
              </a:rPr>
              <a:t>the</a:t>
            </a:r>
            <a:r>
              <a:rPr sz="1700" spc="-60" dirty="0">
                <a:latin typeface="Trebuchet MS"/>
                <a:cs typeface="Trebuchet MS"/>
              </a:rPr>
              <a:t> </a:t>
            </a:r>
            <a:r>
              <a:rPr sz="1700" dirty="0">
                <a:latin typeface="Trebuchet MS"/>
                <a:cs typeface="Trebuchet MS"/>
              </a:rPr>
              <a:t>parish's</a:t>
            </a:r>
            <a:r>
              <a:rPr sz="1700" spc="-65" dirty="0">
                <a:latin typeface="Trebuchet MS"/>
                <a:cs typeface="Trebuchet MS"/>
              </a:rPr>
              <a:t> </a:t>
            </a:r>
            <a:r>
              <a:rPr sz="1700" dirty="0">
                <a:latin typeface="Trebuchet MS"/>
                <a:cs typeface="Trebuchet MS"/>
              </a:rPr>
              <a:t>assessable</a:t>
            </a:r>
            <a:r>
              <a:rPr sz="1700" spc="-75" dirty="0">
                <a:latin typeface="Trebuchet MS"/>
                <a:cs typeface="Trebuchet MS"/>
              </a:rPr>
              <a:t> </a:t>
            </a:r>
            <a:r>
              <a:rPr sz="1700" dirty="0">
                <a:latin typeface="Trebuchet MS"/>
                <a:cs typeface="Trebuchet MS"/>
              </a:rPr>
              <a:t>income</a:t>
            </a:r>
            <a:r>
              <a:rPr sz="1700" spc="-60" dirty="0">
                <a:latin typeface="Trebuchet MS"/>
                <a:cs typeface="Trebuchet MS"/>
              </a:rPr>
              <a:t> </a:t>
            </a:r>
            <a:r>
              <a:rPr sz="1700" spc="-25" dirty="0">
                <a:latin typeface="Trebuchet MS"/>
                <a:cs typeface="Trebuchet MS"/>
              </a:rPr>
              <a:t>for </a:t>
            </a:r>
            <a:r>
              <a:rPr sz="1700" dirty="0">
                <a:latin typeface="Trebuchet MS"/>
                <a:cs typeface="Trebuchet MS"/>
              </a:rPr>
              <a:t>the</a:t>
            </a:r>
            <a:r>
              <a:rPr sz="1700" spc="-70" dirty="0">
                <a:latin typeface="Trebuchet MS"/>
                <a:cs typeface="Trebuchet MS"/>
              </a:rPr>
              <a:t> </a:t>
            </a:r>
            <a:r>
              <a:rPr sz="1700" dirty="0">
                <a:latin typeface="Trebuchet MS"/>
                <a:cs typeface="Trebuchet MS"/>
              </a:rPr>
              <a:t>most</a:t>
            </a:r>
            <a:r>
              <a:rPr sz="1700" spc="-30" dirty="0">
                <a:latin typeface="Trebuchet MS"/>
                <a:cs typeface="Trebuchet MS"/>
              </a:rPr>
              <a:t> </a:t>
            </a:r>
            <a:r>
              <a:rPr sz="1700" dirty="0">
                <a:latin typeface="Trebuchet MS"/>
                <a:cs typeface="Trebuchet MS"/>
              </a:rPr>
              <a:t>recent</a:t>
            </a:r>
            <a:r>
              <a:rPr sz="1700" spc="-65" dirty="0">
                <a:latin typeface="Trebuchet MS"/>
                <a:cs typeface="Trebuchet MS"/>
              </a:rPr>
              <a:t> </a:t>
            </a:r>
            <a:r>
              <a:rPr sz="1700" dirty="0">
                <a:latin typeface="Trebuchet MS"/>
                <a:cs typeface="Trebuchet MS"/>
              </a:rPr>
              <a:t>three</a:t>
            </a:r>
            <a:r>
              <a:rPr sz="1700" spc="-50" dirty="0">
                <a:latin typeface="Trebuchet MS"/>
                <a:cs typeface="Trebuchet MS"/>
              </a:rPr>
              <a:t> </a:t>
            </a:r>
            <a:r>
              <a:rPr sz="1700" spc="-20" dirty="0">
                <a:latin typeface="Trebuchet MS"/>
                <a:cs typeface="Trebuchet MS"/>
              </a:rPr>
              <a:t>years</a:t>
            </a:r>
            <a:endParaRPr sz="1700" dirty="0">
              <a:latin typeface="Trebuchet MS"/>
              <a:cs typeface="Trebuchet MS"/>
            </a:endParaRPr>
          </a:p>
          <a:p>
            <a:pPr>
              <a:lnSpc>
                <a:spcPct val="100000"/>
              </a:lnSpc>
              <a:spcBef>
                <a:spcPts val="170"/>
              </a:spcBef>
              <a:buFont typeface="Arial"/>
              <a:buChar char="•"/>
            </a:pPr>
            <a:endParaRPr sz="1700" dirty="0">
              <a:latin typeface="Trebuchet MS"/>
              <a:cs typeface="Trebuchet MS"/>
            </a:endParaRPr>
          </a:p>
          <a:p>
            <a:pPr marL="299720" indent="-287020">
              <a:lnSpc>
                <a:spcPct val="100000"/>
              </a:lnSpc>
              <a:buFont typeface="Arial"/>
              <a:buChar char="•"/>
              <a:tabLst>
                <a:tab pos="299720" algn="l"/>
              </a:tabLst>
            </a:pPr>
            <a:r>
              <a:rPr sz="1700" dirty="0">
                <a:latin typeface="Trebuchet MS"/>
                <a:cs typeface="Trebuchet MS"/>
              </a:rPr>
              <a:t>Purpose</a:t>
            </a:r>
            <a:r>
              <a:rPr sz="1700" spc="-45" dirty="0">
                <a:latin typeface="Trebuchet MS"/>
                <a:cs typeface="Trebuchet MS"/>
              </a:rPr>
              <a:t> </a:t>
            </a:r>
            <a:r>
              <a:rPr sz="1700" dirty="0">
                <a:latin typeface="Trebuchet MS"/>
                <a:cs typeface="Trebuchet MS"/>
              </a:rPr>
              <a:t>of</a:t>
            </a:r>
            <a:r>
              <a:rPr sz="1700" spc="-35" dirty="0">
                <a:latin typeface="Trebuchet MS"/>
                <a:cs typeface="Trebuchet MS"/>
              </a:rPr>
              <a:t> </a:t>
            </a:r>
            <a:r>
              <a:rPr sz="1700" dirty="0">
                <a:latin typeface="Trebuchet MS"/>
                <a:cs typeface="Trebuchet MS"/>
              </a:rPr>
              <a:t>averaging</a:t>
            </a:r>
            <a:r>
              <a:rPr sz="1700" spc="-80" dirty="0">
                <a:latin typeface="Trebuchet MS"/>
                <a:cs typeface="Trebuchet MS"/>
              </a:rPr>
              <a:t> </a:t>
            </a:r>
            <a:r>
              <a:rPr sz="1700" dirty="0">
                <a:latin typeface="Trebuchet MS"/>
                <a:cs typeface="Trebuchet MS"/>
              </a:rPr>
              <a:t>is</a:t>
            </a:r>
            <a:r>
              <a:rPr sz="1700" spc="-35" dirty="0">
                <a:latin typeface="Trebuchet MS"/>
                <a:cs typeface="Trebuchet MS"/>
              </a:rPr>
              <a:t> </a:t>
            </a:r>
            <a:r>
              <a:rPr sz="1700" dirty="0">
                <a:latin typeface="Trebuchet MS"/>
                <a:cs typeface="Trebuchet MS"/>
              </a:rPr>
              <a:t>to</a:t>
            </a:r>
            <a:r>
              <a:rPr sz="1700" spc="-40" dirty="0">
                <a:latin typeface="Trebuchet MS"/>
                <a:cs typeface="Trebuchet MS"/>
              </a:rPr>
              <a:t> </a:t>
            </a:r>
            <a:r>
              <a:rPr sz="1700" dirty="0">
                <a:latin typeface="Trebuchet MS"/>
                <a:cs typeface="Trebuchet MS"/>
              </a:rPr>
              <a:t>even</a:t>
            </a:r>
            <a:r>
              <a:rPr sz="1700" spc="-45" dirty="0">
                <a:latin typeface="Trebuchet MS"/>
                <a:cs typeface="Trebuchet MS"/>
              </a:rPr>
              <a:t> </a:t>
            </a:r>
            <a:r>
              <a:rPr sz="1700" dirty="0">
                <a:latin typeface="Trebuchet MS"/>
                <a:cs typeface="Trebuchet MS"/>
              </a:rPr>
              <a:t>out</a:t>
            </a:r>
            <a:r>
              <a:rPr sz="1700" spc="-45" dirty="0">
                <a:latin typeface="Trebuchet MS"/>
                <a:cs typeface="Trebuchet MS"/>
              </a:rPr>
              <a:t> </a:t>
            </a:r>
            <a:r>
              <a:rPr sz="1700" dirty="0">
                <a:latin typeface="Trebuchet MS"/>
                <a:cs typeface="Trebuchet MS"/>
              </a:rPr>
              <a:t>anomalies</a:t>
            </a:r>
            <a:r>
              <a:rPr sz="1700" spc="-85" dirty="0">
                <a:latin typeface="Trebuchet MS"/>
                <a:cs typeface="Trebuchet MS"/>
              </a:rPr>
              <a:t> </a:t>
            </a:r>
            <a:r>
              <a:rPr sz="1700" dirty="0">
                <a:latin typeface="Trebuchet MS"/>
                <a:cs typeface="Trebuchet MS"/>
              </a:rPr>
              <a:t>that</a:t>
            </a:r>
            <a:r>
              <a:rPr sz="1700" spc="-55" dirty="0">
                <a:latin typeface="Trebuchet MS"/>
                <a:cs typeface="Trebuchet MS"/>
              </a:rPr>
              <a:t> </a:t>
            </a:r>
            <a:r>
              <a:rPr sz="1700" dirty="0">
                <a:latin typeface="Trebuchet MS"/>
                <a:cs typeface="Trebuchet MS"/>
              </a:rPr>
              <a:t>create</a:t>
            </a:r>
            <a:r>
              <a:rPr sz="1700" spc="-50" dirty="0">
                <a:latin typeface="Trebuchet MS"/>
                <a:cs typeface="Trebuchet MS"/>
              </a:rPr>
              <a:t> </a:t>
            </a:r>
            <a:r>
              <a:rPr sz="1700" dirty="0">
                <a:latin typeface="Trebuchet MS"/>
                <a:cs typeface="Trebuchet MS"/>
              </a:rPr>
              <a:t>significant</a:t>
            </a:r>
            <a:r>
              <a:rPr sz="1700" spc="-70" dirty="0">
                <a:latin typeface="Trebuchet MS"/>
                <a:cs typeface="Trebuchet MS"/>
              </a:rPr>
              <a:t> </a:t>
            </a:r>
            <a:r>
              <a:rPr sz="1700" dirty="0">
                <a:latin typeface="Trebuchet MS"/>
                <a:cs typeface="Trebuchet MS"/>
              </a:rPr>
              <a:t>swings</a:t>
            </a:r>
            <a:r>
              <a:rPr sz="1700" spc="-50" dirty="0">
                <a:latin typeface="Trebuchet MS"/>
                <a:cs typeface="Trebuchet MS"/>
              </a:rPr>
              <a:t> </a:t>
            </a:r>
            <a:r>
              <a:rPr sz="1700" spc="-25" dirty="0">
                <a:latin typeface="Trebuchet MS"/>
                <a:cs typeface="Trebuchet MS"/>
              </a:rPr>
              <a:t>in</a:t>
            </a:r>
            <a:endParaRPr sz="1700" dirty="0">
              <a:latin typeface="Trebuchet MS"/>
              <a:cs typeface="Trebuchet MS"/>
            </a:endParaRPr>
          </a:p>
          <a:p>
            <a:pPr marL="299720">
              <a:lnSpc>
                <a:spcPct val="100000"/>
              </a:lnSpc>
            </a:pPr>
            <a:r>
              <a:rPr sz="1700" dirty="0">
                <a:latin typeface="Trebuchet MS"/>
                <a:cs typeface="Trebuchet MS"/>
              </a:rPr>
              <a:t>some</a:t>
            </a:r>
            <a:r>
              <a:rPr sz="1700" spc="-60" dirty="0">
                <a:latin typeface="Trebuchet MS"/>
                <a:cs typeface="Trebuchet MS"/>
              </a:rPr>
              <a:t> </a:t>
            </a:r>
            <a:r>
              <a:rPr sz="1700" dirty="0">
                <a:latin typeface="Trebuchet MS"/>
                <a:cs typeface="Trebuchet MS"/>
              </a:rPr>
              <a:t>parishes'</a:t>
            </a:r>
            <a:r>
              <a:rPr sz="1700" spc="-70" dirty="0">
                <a:latin typeface="Trebuchet MS"/>
                <a:cs typeface="Trebuchet MS"/>
              </a:rPr>
              <a:t> </a:t>
            </a:r>
            <a:r>
              <a:rPr sz="1700" spc="-10" dirty="0">
                <a:latin typeface="Trebuchet MS"/>
                <a:cs typeface="Trebuchet MS"/>
              </a:rPr>
              <a:t>apportionment</a:t>
            </a:r>
            <a:r>
              <a:rPr sz="1700" spc="-65" dirty="0">
                <a:latin typeface="Trebuchet MS"/>
                <a:cs typeface="Trebuchet MS"/>
              </a:rPr>
              <a:t> </a:t>
            </a:r>
            <a:r>
              <a:rPr sz="1700" dirty="0">
                <a:latin typeface="Trebuchet MS"/>
                <a:cs typeface="Trebuchet MS"/>
              </a:rPr>
              <a:t>figures</a:t>
            </a:r>
            <a:r>
              <a:rPr sz="1700" spc="-70" dirty="0">
                <a:latin typeface="Trebuchet MS"/>
                <a:cs typeface="Trebuchet MS"/>
              </a:rPr>
              <a:t> </a:t>
            </a:r>
            <a:r>
              <a:rPr sz="1700" dirty="0">
                <a:latin typeface="Trebuchet MS"/>
                <a:cs typeface="Trebuchet MS"/>
              </a:rPr>
              <a:t>from</a:t>
            </a:r>
            <a:r>
              <a:rPr sz="1700" spc="-55" dirty="0">
                <a:latin typeface="Trebuchet MS"/>
                <a:cs typeface="Trebuchet MS"/>
              </a:rPr>
              <a:t> </a:t>
            </a:r>
            <a:r>
              <a:rPr sz="1700" dirty="0">
                <a:latin typeface="Trebuchet MS"/>
                <a:cs typeface="Trebuchet MS"/>
              </a:rPr>
              <a:t>one</a:t>
            </a:r>
            <a:r>
              <a:rPr sz="1700" spc="-70" dirty="0">
                <a:latin typeface="Trebuchet MS"/>
                <a:cs typeface="Trebuchet MS"/>
              </a:rPr>
              <a:t> </a:t>
            </a:r>
            <a:r>
              <a:rPr sz="1700" dirty="0">
                <a:latin typeface="Trebuchet MS"/>
                <a:cs typeface="Trebuchet MS"/>
              </a:rPr>
              <a:t>year</a:t>
            </a:r>
            <a:r>
              <a:rPr sz="1700" spc="-75" dirty="0">
                <a:latin typeface="Trebuchet MS"/>
                <a:cs typeface="Trebuchet MS"/>
              </a:rPr>
              <a:t> </a:t>
            </a:r>
            <a:r>
              <a:rPr sz="1700" dirty="0">
                <a:latin typeface="Trebuchet MS"/>
                <a:cs typeface="Trebuchet MS"/>
              </a:rPr>
              <a:t>to</a:t>
            </a:r>
            <a:r>
              <a:rPr sz="1700" spc="-60" dirty="0">
                <a:latin typeface="Trebuchet MS"/>
                <a:cs typeface="Trebuchet MS"/>
              </a:rPr>
              <a:t> </a:t>
            </a:r>
            <a:r>
              <a:rPr sz="1700" dirty="0">
                <a:latin typeface="Trebuchet MS"/>
                <a:cs typeface="Trebuchet MS"/>
              </a:rPr>
              <a:t>the</a:t>
            </a:r>
            <a:r>
              <a:rPr sz="1700" spc="-75" dirty="0">
                <a:latin typeface="Trebuchet MS"/>
                <a:cs typeface="Trebuchet MS"/>
              </a:rPr>
              <a:t> </a:t>
            </a:r>
            <a:r>
              <a:rPr sz="1700" spc="-20" dirty="0">
                <a:latin typeface="Trebuchet MS"/>
                <a:cs typeface="Trebuchet MS"/>
              </a:rPr>
              <a:t>next</a:t>
            </a:r>
            <a:endParaRPr sz="1700" dirty="0">
              <a:latin typeface="Trebuchet MS"/>
              <a:cs typeface="Trebuchet MS"/>
            </a:endParaRPr>
          </a:p>
          <a:p>
            <a:pPr>
              <a:lnSpc>
                <a:spcPct val="100000"/>
              </a:lnSpc>
              <a:spcBef>
                <a:spcPts val="165"/>
              </a:spcBef>
            </a:pPr>
            <a:endParaRPr sz="1700" dirty="0">
              <a:latin typeface="Trebuchet MS"/>
              <a:cs typeface="Trebuchet MS"/>
            </a:endParaRPr>
          </a:p>
          <a:p>
            <a:pPr marL="299720" marR="104775" indent="-287655">
              <a:lnSpc>
                <a:spcPct val="100000"/>
              </a:lnSpc>
              <a:buFont typeface="Arial"/>
              <a:buChar char="•"/>
              <a:tabLst>
                <a:tab pos="299720" algn="l"/>
              </a:tabLst>
            </a:pPr>
            <a:r>
              <a:rPr sz="1700" dirty="0">
                <a:latin typeface="Trebuchet MS"/>
                <a:cs typeface="Trebuchet MS"/>
              </a:rPr>
              <a:t>Once</a:t>
            </a:r>
            <a:r>
              <a:rPr sz="1700" spc="-75" dirty="0">
                <a:latin typeface="Trebuchet MS"/>
                <a:cs typeface="Trebuchet MS"/>
              </a:rPr>
              <a:t> </a:t>
            </a:r>
            <a:r>
              <a:rPr sz="1700" dirty="0">
                <a:latin typeface="Trebuchet MS"/>
                <a:cs typeface="Trebuchet MS"/>
              </a:rPr>
              <a:t>the</a:t>
            </a:r>
            <a:r>
              <a:rPr sz="1700" spc="-55" dirty="0">
                <a:latin typeface="Trebuchet MS"/>
                <a:cs typeface="Trebuchet MS"/>
              </a:rPr>
              <a:t> </a:t>
            </a:r>
            <a:r>
              <a:rPr sz="1700" dirty="0">
                <a:latin typeface="Trebuchet MS"/>
                <a:cs typeface="Trebuchet MS"/>
              </a:rPr>
              <a:t>PPS</a:t>
            </a:r>
            <a:r>
              <a:rPr sz="1700" spc="-55" dirty="0">
                <a:latin typeface="Trebuchet MS"/>
                <a:cs typeface="Trebuchet MS"/>
              </a:rPr>
              <a:t> </a:t>
            </a:r>
            <a:r>
              <a:rPr sz="1700" dirty="0">
                <a:latin typeface="Trebuchet MS"/>
                <a:cs typeface="Trebuchet MS"/>
              </a:rPr>
              <a:t>percentages</a:t>
            </a:r>
            <a:r>
              <a:rPr sz="1700" spc="-70" dirty="0">
                <a:latin typeface="Trebuchet MS"/>
                <a:cs typeface="Trebuchet MS"/>
              </a:rPr>
              <a:t> </a:t>
            </a:r>
            <a:r>
              <a:rPr sz="1700" dirty="0">
                <a:latin typeface="Trebuchet MS"/>
                <a:cs typeface="Trebuchet MS"/>
              </a:rPr>
              <a:t>are</a:t>
            </a:r>
            <a:r>
              <a:rPr sz="1700" spc="-65" dirty="0">
                <a:latin typeface="Trebuchet MS"/>
                <a:cs typeface="Trebuchet MS"/>
              </a:rPr>
              <a:t> </a:t>
            </a:r>
            <a:r>
              <a:rPr sz="1700" dirty="0">
                <a:latin typeface="Trebuchet MS"/>
                <a:cs typeface="Trebuchet MS"/>
              </a:rPr>
              <a:t>known,</a:t>
            </a:r>
            <a:r>
              <a:rPr sz="1700" spc="-75" dirty="0">
                <a:latin typeface="Trebuchet MS"/>
                <a:cs typeface="Trebuchet MS"/>
              </a:rPr>
              <a:t> </a:t>
            </a:r>
            <a:r>
              <a:rPr sz="1700" dirty="0">
                <a:latin typeface="Trebuchet MS"/>
                <a:cs typeface="Trebuchet MS"/>
              </a:rPr>
              <a:t>the</a:t>
            </a:r>
            <a:r>
              <a:rPr sz="1700" spc="-60" dirty="0">
                <a:latin typeface="Trebuchet MS"/>
                <a:cs typeface="Trebuchet MS"/>
              </a:rPr>
              <a:t> </a:t>
            </a:r>
            <a:r>
              <a:rPr sz="1700" dirty="0">
                <a:latin typeface="Trebuchet MS"/>
                <a:cs typeface="Trebuchet MS"/>
              </a:rPr>
              <a:t>Synod's</a:t>
            </a:r>
            <a:r>
              <a:rPr sz="1700" spc="-60" dirty="0">
                <a:latin typeface="Trebuchet MS"/>
                <a:cs typeface="Trebuchet MS"/>
              </a:rPr>
              <a:t> </a:t>
            </a:r>
            <a:r>
              <a:rPr sz="1700" dirty="0">
                <a:latin typeface="Trebuchet MS"/>
                <a:cs typeface="Trebuchet MS"/>
              </a:rPr>
              <a:t>budget</a:t>
            </a:r>
            <a:r>
              <a:rPr sz="1700" spc="-50" dirty="0">
                <a:latin typeface="Trebuchet MS"/>
                <a:cs typeface="Trebuchet MS"/>
              </a:rPr>
              <a:t> </a:t>
            </a:r>
            <a:r>
              <a:rPr sz="1700" dirty="0">
                <a:latin typeface="Trebuchet MS"/>
                <a:cs typeface="Trebuchet MS"/>
              </a:rPr>
              <a:t>is</a:t>
            </a:r>
            <a:r>
              <a:rPr sz="1700" spc="-45" dirty="0">
                <a:latin typeface="Trebuchet MS"/>
                <a:cs typeface="Trebuchet MS"/>
              </a:rPr>
              <a:t> </a:t>
            </a:r>
            <a:r>
              <a:rPr sz="1700" spc="-10" dirty="0">
                <a:latin typeface="Trebuchet MS"/>
                <a:cs typeface="Trebuchet MS"/>
              </a:rPr>
              <a:t>proportioned </a:t>
            </a:r>
            <a:r>
              <a:rPr sz="1700" dirty="0">
                <a:latin typeface="Trebuchet MS"/>
                <a:cs typeface="Trebuchet MS"/>
              </a:rPr>
              <a:t>out</a:t>
            </a:r>
            <a:r>
              <a:rPr sz="1700" spc="-60" dirty="0">
                <a:latin typeface="Trebuchet MS"/>
                <a:cs typeface="Trebuchet MS"/>
              </a:rPr>
              <a:t> </a:t>
            </a:r>
            <a:r>
              <a:rPr sz="1700" spc="-25" dirty="0">
                <a:latin typeface="Trebuchet MS"/>
                <a:cs typeface="Trebuchet MS"/>
              </a:rPr>
              <a:t>to </a:t>
            </a:r>
            <a:r>
              <a:rPr sz="1700" dirty="0">
                <a:latin typeface="Trebuchet MS"/>
                <a:cs typeface="Trebuchet MS"/>
              </a:rPr>
              <a:t>each</a:t>
            </a:r>
            <a:r>
              <a:rPr sz="1700" spc="-60" dirty="0">
                <a:latin typeface="Trebuchet MS"/>
                <a:cs typeface="Trebuchet MS"/>
              </a:rPr>
              <a:t> </a:t>
            </a:r>
            <a:r>
              <a:rPr sz="1700" spc="-10" dirty="0">
                <a:latin typeface="Trebuchet MS"/>
                <a:cs typeface="Trebuchet MS"/>
              </a:rPr>
              <a:t>parish</a:t>
            </a:r>
            <a:endParaRPr sz="1700" dirty="0">
              <a:latin typeface="Trebuchet MS"/>
              <a:cs typeface="Trebuchet M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rPr sz="3500" dirty="0"/>
              <a:t>Parish</a:t>
            </a:r>
            <a:r>
              <a:rPr sz="3500" spc="-245" dirty="0"/>
              <a:t> </a:t>
            </a:r>
            <a:r>
              <a:rPr sz="3500" spc="-10" dirty="0"/>
              <a:t>Proportional</a:t>
            </a:r>
            <a:r>
              <a:rPr sz="3500" spc="-250" dirty="0"/>
              <a:t> </a:t>
            </a:r>
            <a:r>
              <a:rPr sz="3500" spc="-10" dirty="0"/>
              <a:t>Share</a:t>
            </a:r>
            <a:endParaRPr sz="3500" dirty="0"/>
          </a:p>
        </p:txBody>
      </p:sp>
      <p:pic>
        <p:nvPicPr>
          <p:cNvPr id="3" name="object 3"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4" name="object 4"/>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
        <p:nvSpPr>
          <p:cNvPr id="5" name="object 5"/>
          <p:cNvSpPr txBox="1"/>
          <p:nvPr/>
        </p:nvSpPr>
        <p:spPr>
          <a:xfrm>
            <a:off x="2130551" y="2390394"/>
            <a:ext cx="4754245" cy="1633139"/>
          </a:xfrm>
          <a:prstGeom prst="rect">
            <a:avLst/>
          </a:prstGeom>
        </p:spPr>
        <p:txBody>
          <a:bodyPr vert="horz" wrap="square" lIns="0" tIns="12065" rIns="0" bIns="0" rtlCol="0">
            <a:spAutoFit/>
          </a:bodyPr>
          <a:lstStyle/>
          <a:p>
            <a:pPr marL="1003935" marR="234315" indent="-822325">
              <a:lnSpc>
                <a:spcPct val="100000"/>
              </a:lnSpc>
              <a:spcBef>
                <a:spcPts val="95"/>
              </a:spcBef>
            </a:pPr>
            <a:r>
              <a:rPr sz="1700" u="sng" spc="-25" dirty="0">
                <a:solidFill>
                  <a:srgbClr val="003300"/>
                </a:solidFill>
                <a:uFill>
                  <a:solidFill>
                    <a:srgbClr val="003300"/>
                  </a:solidFill>
                </a:uFill>
                <a:latin typeface="Trebuchet MS"/>
                <a:cs typeface="Trebuchet MS"/>
              </a:rPr>
              <a:t>Parish’s</a:t>
            </a:r>
            <a:r>
              <a:rPr sz="1700" u="sng" spc="-90" dirty="0">
                <a:solidFill>
                  <a:srgbClr val="003300"/>
                </a:solidFill>
                <a:uFill>
                  <a:solidFill>
                    <a:srgbClr val="003300"/>
                  </a:solidFill>
                </a:uFill>
                <a:latin typeface="Trebuchet MS"/>
                <a:cs typeface="Trebuchet MS"/>
              </a:rPr>
              <a:t> </a:t>
            </a:r>
            <a:r>
              <a:rPr sz="1700" u="sng" dirty="0">
                <a:solidFill>
                  <a:srgbClr val="003300"/>
                </a:solidFill>
                <a:uFill>
                  <a:solidFill>
                    <a:srgbClr val="003300"/>
                  </a:solidFill>
                </a:uFill>
                <a:latin typeface="Trebuchet MS"/>
                <a:cs typeface="Trebuchet MS"/>
              </a:rPr>
              <a:t>3</a:t>
            </a:r>
            <a:r>
              <a:rPr sz="1700" u="sng" spc="-45" dirty="0">
                <a:solidFill>
                  <a:srgbClr val="003300"/>
                </a:solidFill>
                <a:uFill>
                  <a:solidFill>
                    <a:srgbClr val="003300"/>
                  </a:solidFill>
                </a:uFill>
                <a:latin typeface="Trebuchet MS"/>
                <a:cs typeface="Trebuchet MS"/>
              </a:rPr>
              <a:t> </a:t>
            </a:r>
            <a:r>
              <a:rPr sz="1700" u="sng" dirty="0">
                <a:solidFill>
                  <a:srgbClr val="003300"/>
                </a:solidFill>
                <a:uFill>
                  <a:solidFill>
                    <a:srgbClr val="003300"/>
                  </a:solidFill>
                </a:uFill>
                <a:latin typeface="Trebuchet MS"/>
                <a:cs typeface="Trebuchet MS"/>
              </a:rPr>
              <a:t>year</a:t>
            </a:r>
            <a:r>
              <a:rPr sz="1700" u="sng" spc="-70" dirty="0">
                <a:solidFill>
                  <a:srgbClr val="003300"/>
                </a:solidFill>
                <a:uFill>
                  <a:solidFill>
                    <a:srgbClr val="003300"/>
                  </a:solidFill>
                </a:uFill>
                <a:latin typeface="Trebuchet MS"/>
                <a:cs typeface="Trebuchet MS"/>
              </a:rPr>
              <a:t> </a:t>
            </a:r>
            <a:r>
              <a:rPr sz="1700" u="sng" dirty="0">
                <a:solidFill>
                  <a:srgbClr val="003300"/>
                </a:solidFill>
                <a:uFill>
                  <a:solidFill>
                    <a:srgbClr val="003300"/>
                  </a:solidFill>
                </a:uFill>
                <a:latin typeface="Trebuchet MS"/>
                <a:cs typeface="Trebuchet MS"/>
              </a:rPr>
              <a:t>net</a:t>
            </a:r>
            <a:r>
              <a:rPr sz="1700" u="sng" spc="-45" dirty="0">
                <a:solidFill>
                  <a:srgbClr val="003300"/>
                </a:solidFill>
                <a:uFill>
                  <a:solidFill>
                    <a:srgbClr val="003300"/>
                  </a:solidFill>
                </a:uFill>
                <a:latin typeface="Trebuchet MS"/>
                <a:cs typeface="Trebuchet MS"/>
              </a:rPr>
              <a:t> </a:t>
            </a:r>
            <a:r>
              <a:rPr sz="1700" u="sng" dirty="0">
                <a:solidFill>
                  <a:srgbClr val="003300"/>
                </a:solidFill>
                <a:uFill>
                  <a:solidFill>
                    <a:srgbClr val="003300"/>
                  </a:solidFill>
                </a:uFill>
                <a:latin typeface="Trebuchet MS"/>
                <a:cs typeface="Trebuchet MS"/>
              </a:rPr>
              <a:t>income</a:t>
            </a:r>
            <a:r>
              <a:rPr sz="1700" u="sng" spc="-60" dirty="0">
                <a:solidFill>
                  <a:srgbClr val="003300"/>
                </a:solidFill>
                <a:uFill>
                  <a:solidFill>
                    <a:srgbClr val="003300"/>
                  </a:solidFill>
                </a:uFill>
                <a:latin typeface="Trebuchet MS"/>
                <a:cs typeface="Trebuchet MS"/>
              </a:rPr>
              <a:t> </a:t>
            </a:r>
            <a:r>
              <a:rPr sz="1700" u="sng" dirty="0">
                <a:solidFill>
                  <a:srgbClr val="003300"/>
                </a:solidFill>
                <a:uFill>
                  <a:solidFill>
                    <a:srgbClr val="003300"/>
                  </a:solidFill>
                </a:uFill>
                <a:latin typeface="Trebuchet MS"/>
                <a:cs typeface="Trebuchet MS"/>
              </a:rPr>
              <a:t>X</a:t>
            </a:r>
            <a:r>
              <a:rPr sz="1700" u="sng" spc="-35" dirty="0">
                <a:solidFill>
                  <a:srgbClr val="003300"/>
                </a:solidFill>
                <a:uFill>
                  <a:solidFill>
                    <a:srgbClr val="003300"/>
                  </a:solidFill>
                </a:uFill>
                <a:latin typeface="Trebuchet MS"/>
                <a:cs typeface="Trebuchet MS"/>
              </a:rPr>
              <a:t> </a:t>
            </a:r>
            <a:r>
              <a:rPr sz="1700" u="sng" dirty="0">
                <a:solidFill>
                  <a:srgbClr val="003300"/>
                </a:solidFill>
                <a:uFill>
                  <a:solidFill>
                    <a:srgbClr val="003300"/>
                  </a:solidFill>
                </a:uFill>
                <a:latin typeface="Trebuchet MS"/>
                <a:cs typeface="Trebuchet MS"/>
              </a:rPr>
              <a:t>diocesan</a:t>
            </a:r>
            <a:r>
              <a:rPr sz="1700" u="sng" spc="-65" dirty="0">
                <a:solidFill>
                  <a:srgbClr val="003300"/>
                </a:solidFill>
                <a:uFill>
                  <a:solidFill>
                    <a:srgbClr val="003300"/>
                  </a:solidFill>
                </a:uFill>
                <a:latin typeface="Trebuchet MS"/>
                <a:cs typeface="Trebuchet MS"/>
              </a:rPr>
              <a:t> </a:t>
            </a:r>
            <a:r>
              <a:rPr sz="1700" u="sng" spc="-10" dirty="0">
                <a:solidFill>
                  <a:srgbClr val="003300"/>
                </a:solidFill>
                <a:uFill>
                  <a:solidFill>
                    <a:srgbClr val="003300"/>
                  </a:solidFill>
                </a:uFill>
                <a:latin typeface="Trebuchet MS"/>
                <a:cs typeface="Trebuchet MS"/>
              </a:rPr>
              <a:t>budget</a:t>
            </a:r>
            <a:r>
              <a:rPr sz="1700" u="none" spc="-10" dirty="0">
                <a:solidFill>
                  <a:srgbClr val="003300"/>
                </a:solidFill>
                <a:latin typeface="Trebuchet MS"/>
                <a:cs typeface="Trebuchet MS"/>
              </a:rPr>
              <a:t> </a:t>
            </a:r>
            <a:r>
              <a:rPr sz="1700" u="none" dirty="0">
                <a:solidFill>
                  <a:srgbClr val="003300"/>
                </a:solidFill>
                <a:latin typeface="Trebuchet MS"/>
                <a:cs typeface="Trebuchet MS"/>
              </a:rPr>
              <a:t>All</a:t>
            </a:r>
            <a:r>
              <a:rPr sz="1700" u="none" spc="-45" dirty="0">
                <a:solidFill>
                  <a:srgbClr val="003300"/>
                </a:solidFill>
                <a:latin typeface="Trebuchet MS"/>
                <a:cs typeface="Trebuchet MS"/>
              </a:rPr>
              <a:t> </a:t>
            </a:r>
            <a:r>
              <a:rPr sz="1700" u="none" spc="-10" dirty="0">
                <a:solidFill>
                  <a:srgbClr val="003300"/>
                </a:solidFill>
                <a:latin typeface="Trebuchet MS"/>
                <a:cs typeface="Trebuchet MS"/>
              </a:rPr>
              <a:t>parish</a:t>
            </a:r>
            <a:r>
              <a:rPr sz="1700" u="none" spc="-90" dirty="0">
                <a:solidFill>
                  <a:srgbClr val="003300"/>
                </a:solidFill>
                <a:latin typeface="Trebuchet MS"/>
                <a:cs typeface="Trebuchet MS"/>
              </a:rPr>
              <a:t> </a:t>
            </a:r>
            <a:r>
              <a:rPr sz="1700" u="none" spc="-25" dirty="0">
                <a:solidFill>
                  <a:srgbClr val="003300"/>
                </a:solidFill>
                <a:latin typeface="Trebuchet MS"/>
                <a:cs typeface="Trebuchet MS"/>
              </a:rPr>
              <a:t>3-</a:t>
            </a:r>
            <a:r>
              <a:rPr sz="1700" u="none" dirty="0">
                <a:solidFill>
                  <a:srgbClr val="003300"/>
                </a:solidFill>
                <a:latin typeface="Trebuchet MS"/>
                <a:cs typeface="Trebuchet MS"/>
              </a:rPr>
              <a:t>year</a:t>
            </a:r>
            <a:r>
              <a:rPr sz="1700" u="none" spc="-30" dirty="0">
                <a:solidFill>
                  <a:srgbClr val="003300"/>
                </a:solidFill>
                <a:latin typeface="Trebuchet MS"/>
                <a:cs typeface="Trebuchet MS"/>
              </a:rPr>
              <a:t> </a:t>
            </a:r>
            <a:r>
              <a:rPr sz="1700" u="none" dirty="0">
                <a:solidFill>
                  <a:srgbClr val="003300"/>
                </a:solidFill>
                <a:latin typeface="Trebuchet MS"/>
                <a:cs typeface="Trebuchet MS"/>
              </a:rPr>
              <a:t>net</a:t>
            </a:r>
            <a:r>
              <a:rPr sz="1700" u="none" spc="-30" dirty="0">
                <a:solidFill>
                  <a:srgbClr val="003300"/>
                </a:solidFill>
                <a:latin typeface="Trebuchet MS"/>
                <a:cs typeface="Trebuchet MS"/>
              </a:rPr>
              <a:t> </a:t>
            </a:r>
            <a:r>
              <a:rPr sz="1700" u="none" spc="-10" dirty="0">
                <a:solidFill>
                  <a:srgbClr val="003300"/>
                </a:solidFill>
                <a:latin typeface="Trebuchet MS"/>
                <a:cs typeface="Trebuchet MS"/>
              </a:rPr>
              <a:t>income</a:t>
            </a:r>
            <a:endParaRPr sz="1700" dirty="0">
              <a:latin typeface="Trebuchet MS"/>
              <a:cs typeface="Trebuchet MS"/>
            </a:endParaRPr>
          </a:p>
          <a:p>
            <a:pPr>
              <a:lnSpc>
                <a:spcPct val="100000"/>
              </a:lnSpc>
              <a:spcBef>
                <a:spcPts val="170"/>
              </a:spcBef>
            </a:pPr>
            <a:endParaRPr sz="1700" dirty="0">
              <a:latin typeface="Trebuchet MS"/>
              <a:cs typeface="Trebuchet MS"/>
            </a:endParaRPr>
          </a:p>
          <a:p>
            <a:pPr marL="112395" algn="ctr">
              <a:lnSpc>
                <a:spcPct val="100000"/>
              </a:lnSpc>
            </a:pPr>
            <a:r>
              <a:rPr sz="1700" spc="-50" dirty="0">
                <a:solidFill>
                  <a:srgbClr val="003300"/>
                </a:solidFill>
                <a:latin typeface="Trebuchet MS"/>
                <a:cs typeface="Trebuchet MS"/>
              </a:rPr>
              <a:t>=</a:t>
            </a:r>
            <a:endParaRPr sz="1700" dirty="0">
              <a:latin typeface="Trebuchet MS"/>
              <a:cs typeface="Trebuchet MS"/>
            </a:endParaRPr>
          </a:p>
          <a:p>
            <a:pPr>
              <a:lnSpc>
                <a:spcPct val="100000"/>
              </a:lnSpc>
              <a:spcBef>
                <a:spcPts val="165"/>
              </a:spcBef>
            </a:pPr>
            <a:endParaRPr sz="1700" dirty="0">
              <a:latin typeface="Trebuchet MS"/>
              <a:cs typeface="Trebuchet MS"/>
            </a:endParaRPr>
          </a:p>
          <a:p>
            <a:pPr marL="12700">
              <a:lnSpc>
                <a:spcPct val="100000"/>
              </a:lnSpc>
            </a:pPr>
            <a:r>
              <a:rPr sz="1700" spc="-45" dirty="0">
                <a:solidFill>
                  <a:srgbClr val="003300"/>
                </a:solidFill>
                <a:latin typeface="Trebuchet MS"/>
                <a:cs typeface="Trebuchet MS"/>
              </a:rPr>
              <a:t>Your</a:t>
            </a:r>
            <a:r>
              <a:rPr sz="1700" spc="-90" dirty="0">
                <a:solidFill>
                  <a:srgbClr val="003300"/>
                </a:solidFill>
                <a:latin typeface="Trebuchet MS"/>
                <a:cs typeface="Trebuchet MS"/>
              </a:rPr>
              <a:t> </a:t>
            </a:r>
            <a:r>
              <a:rPr sz="1700" spc="-10" dirty="0">
                <a:solidFill>
                  <a:srgbClr val="003300"/>
                </a:solidFill>
                <a:latin typeface="Trebuchet MS"/>
                <a:cs typeface="Trebuchet MS"/>
              </a:rPr>
              <a:t>parish’s</a:t>
            </a:r>
            <a:r>
              <a:rPr sz="1700" spc="-75" dirty="0">
                <a:solidFill>
                  <a:srgbClr val="003300"/>
                </a:solidFill>
                <a:latin typeface="Trebuchet MS"/>
                <a:cs typeface="Trebuchet MS"/>
              </a:rPr>
              <a:t> </a:t>
            </a:r>
            <a:r>
              <a:rPr sz="1700" spc="-10" dirty="0">
                <a:solidFill>
                  <a:srgbClr val="003300"/>
                </a:solidFill>
                <a:latin typeface="Trebuchet MS"/>
                <a:cs typeface="Trebuchet MS"/>
              </a:rPr>
              <a:t>contribution</a:t>
            </a:r>
            <a:r>
              <a:rPr sz="1700" spc="-55" dirty="0">
                <a:solidFill>
                  <a:srgbClr val="003300"/>
                </a:solidFill>
                <a:latin typeface="Trebuchet MS"/>
                <a:cs typeface="Trebuchet MS"/>
              </a:rPr>
              <a:t> </a:t>
            </a:r>
            <a:r>
              <a:rPr sz="1700" dirty="0">
                <a:solidFill>
                  <a:srgbClr val="003300"/>
                </a:solidFill>
                <a:latin typeface="Trebuchet MS"/>
                <a:cs typeface="Trebuchet MS"/>
              </a:rPr>
              <a:t>to</a:t>
            </a:r>
            <a:r>
              <a:rPr sz="1700" spc="-55" dirty="0">
                <a:solidFill>
                  <a:srgbClr val="003300"/>
                </a:solidFill>
                <a:latin typeface="Trebuchet MS"/>
                <a:cs typeface="Trebuchet MS"/>
              </a:rPr>
              <a:t> </a:t>
            </a:r>
            <a:r>
              <a:rPr sz="1700" dirty="0">
                <a:solidFill>
                  <a:srgbClr val="003300"/>
                </a:solidFill>
                <a:latin typeface="Trebuchet MS"/>
                <a:cs typeface="Trebuchet MS"/>
              </a:rPr>
              <a:t>the</a:t>
            </a:r>
            <a:r>
              <a:rPr sz="1700" spc="-75" dirty="0">
                <a:solidFill>
                  <a:srgbClr val="003300"/>
                </a:solidFill>
                <a:latin typeface="Trebuchet MS"/>
                <a:cs typeface="Trebuchet MS"/>
              </a:rPr>
              <a:t> </a:t>
            </a:r>
            <a:r>
              <a:rPr sz="1700" dirty="0">
                <a:solidFill>
                  <a:srgbClr val="003300"/>
                </a:solidFill>
                <a:latin typeface="Trebuchet MS"/>
                <a:cs typeface="Trebuchet MS"/>
              </a:rPr>
              <a:t>diocesan</a:t>
            </a:r>
            <a:r>
              <a:rPr sz="1700" spc="-60" dirty="0">
                <a:solidFill>
                  <a:srgbClr val="003300"/>
                </a:solidFill>
                <a:latin typeface="Trebuchet MS"/>
                <a:cs typeface="Trebuchet MS"/>
              </a:rPr>
              <a:t> </a:t>
            </a:r>
            <a:r>
              <a:rPr sz="1700" spc="-10" dirty="0">
                <a:solidFill>
                  <a:srgbClr val="003300"/>
                </a:solidFill>
                <a:latin typeface="Trebuchet MS"/>
                <a:cs typeface="Trebuchet MS"/>
              </a:rPr>
              <a:t>budget</a:t>
            </a:r>
            <a:endParaRPr sz="1700" dirty="0">
              <a:latin typeface="Trebuchet MS"/>
              <a:cs typeface="Trebuchet M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ctrTitle"/>
          </p:nvPr>
        </p:nvSpPr>
        <p:spPr>
          <a:prstGeom prst="rect">
            <a:avLst/>
          </a:prstGeom>
        </p:spPr>
        <p:txBody>
          <a:bodyPr vert="horz" wrap="square" lIns="0" tIns="69850" rIns="0" bIns="0" rtlCol="0">
            <a:spAutoFit/>
          </a:bodyPr>
          <a:lstStyle/>
          <a:p>
            <a:pPr marL="12700" marR="5080">
              <a:lnSpc>
                <a:spcPts val="3810"/>
              </a:lnSpc>
              <a:spcBef>
                <a:spcPts val="550"/>
              </a:spcBef>
            </a:pPr>
            <a:r>
              <a:rPr sz="3500" dirty="0"/>
              <a:t>ECOPS</a:t>
            </a:r>
            <a:r>
              <a:rPr sz="3500" spc="-140" dirty="0"/>
              <a:t> </a:t>
            </a:r>
            <a:r>
              <a:rPr sz="3500" dirty="0"/>
              <a:t>(Equalized</a:t>
            </a:r>
            <a:r>
              <a:rPr sz="3500" spc="-114" dirty="0"/>
              <a:t> </a:t>
            </a:r>
            <a:r>
              <a:rPr sz="3500" dirty="0"/>
              <a:t>Cost</a:t>
            </a:r>
            <a:r>
              <a:rPr sz="3500" spc="-125" dirty="0"/>
              <a:t> </a:t>
            </a:r>
            <a:r>
              <a:rPr sz="3500" spc="-25" dirty="0"/>
              <a:t>of </a:t>
            </a:r>
            <a:r>
              <a:rPr sz="3500" dirty="0"/>
              <a:t>Priestly</a:t>
            </a:r>
            <a:r>
              <a:rPr sz="3500" spc="-210" dirty="0"/>
              <a:t> </a:t>
            </a:r>
            <a:r>
              <a:rPr sz="3500" spc="-10" dirty="0"/>
              <a:t>Services)</a:t>
            </a:r>
            <a:endParaRPr sz="3500" dirty="0"/>
          </a:p>
        </p:txBody>
      </p:sp>
      <p:pic>
        <p:nvPicPr>
          <p:cNvPr id="3" name="object 3"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4" name="object 4"/>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
        <p:nvSpPr>
          <p:cNvPr id="5" name="object 5"/>
          <p:cNvSpPr txBox="1"/>
          <p:nvPr/>
        </p:nvSpPr>
        <p:spPr>
          <a:xfrm>
            <a:off x="584708" y="2850642"/>
            <a:ext cx="7872730" cy="802640"/>
          </a:xfrm>
          <a:prstGeom prst="rect">
            <a:avLst/>
          </a:prstGeom>
        </p:spPr>
        <p:txBody>
          <a:bodyPr vert="horz" wrap="square" lIns="0" tIns="12065" rIns="0" bIns="0" rtlCol="0">
            <a:spAutoFit/>
          </a:bodyPr>
          <a:lstStyle/>
          <a:p>
            <a:pPr marL="12065" marR="5080" indent="635" algn="ctr">
              <a:lnSpc>
                <a:spcPct val="100000"/>
              </a:lnSpc>
              <a:spcBef>
                <a:spcPts val="95"/>
              </a:spcBef>
            </a:pPr>
            <a:r>
              <a:rPr sz="1700" spc="-10" dirty="0">
                <a:latin typeface="Trebuchet MS"/>
                <a:cs typeface="Trebuchet MS"/>
              </a:rPr>
              <a:t>Parishes</a:t>
            </a:r>
            <a:r>
              <a:rPr sz="1700" spc="-55" dirty="0">
                <a:latin typeface="Trebuchet MS"/>
                <a:cs typeface="Trebuchet MS"/>
              </a:rPr>
              <a:t> </a:t>
            </a:r>
            <a:r>
              <a:rPr sz="1700" dirty="0">
                <a:latin typeface="Trebuchet MS"/>
                <a:cs typeface="Trebuchet MS"/>
              </a:rPr>
              <a:t>are</a:t>
            </a:r>
            <a:r>
              <a:rPr sz="1700" spc="-65" dirty="0">
                <a:latin typeface="Trebuchet MS"/>
                <a:cs typeface="Trebuchet MS"/>
              </a:rPr>
              <a:t> </a:t>
            </a:r>
            <a:r>
              <a:rPr sz="1700" dirty="0">
                <a:latin typeface="Trebuchet MS"/>
                <a:cs typeface="Trebuchet MS"/>
              </a:rPr>
              <a:t>no</a:t>
            </a:r>
            <a:r>
              <a:rPr sz="1700" spc="-65" dirty="0">
                <a:latin typeface="Trebuchet MS"/>
                <a:cs typeface="Trebuchet MS"/>
              </a:rPr>
              <a:t> </a:t>
            </a:r>
            <a:r>
              <a:rPr sz="1700" dirty="0">
                <a:latin typeface="Trebuchet MS"/>
                <a:cs typeface="Trebuchet MS"/>
              </a:rPr>
              <a:t>longer</a:t>
            </a:r>
            <a:r>
              <a:rPr sz="1700" spc="-70" dirty="0">
                <a:latin typeface="Trebuchet MS"/>
                <a:cs typeface="Trebuchet MS"/>
              </a:rPr>
              <a:t> </a:t>
            </a:r>
            <a:r>
              <a:rPr sz="1700" dirty="0">
                <a:latin typeface="Trebuchet MS"/>
                <a:cs typeface="Trebuchet MS"/>
              </a:rPr>
              <a:t>wholly</a:t>
            </a:r>
            <a:r>
              <a:rPr sz="1700" spc="-85" dirty="0">
                <a:latin typeface="Trebuchet MS"/>
                <a:cs typeface="Trebuchet MS"/>
              </a:rPr>
              <a:t> </a:t>
            </a:r>
            <a:r>
              <a:rPr sz="1700" dirty="0">
                <a:latin typeface="Trebuchet MS"/>
                <a:cs typeface="Trebuchet MS"/>
              </a:rPr>
              <a:t>responsible</a:t>
            </a:r>
            <a:r>
              <a:rPr sz="1700" spc="-30" dirty="0">
                <a:latin typeface="Trebuchet MS"/>
                <a:cs typeface="Trebuchet MS"/>
              </a:rPr>
              <a:t> </a:t>
            </a:r>
            <a:r>
              <a:rPr sz="1700" dirty="0">
                <a:latin typeface="Trebuchet MS"/>
                <a:cs typeface="Trebuchet MS"/>
              </a:rPr>
              <a:t>for</a:t>
            </a:r>
            <a:r>
              <a:rPr sz="1700" spc="-50" dirty="0">
                <a:latin typeface="Trebuchet MS"/>
                <a:cs typeface="Trebuchet MS"/>
              </a:rPr>
              <a:t> </a:t>
            </a:r>
            <a:r>
              <a:rPr sz="1700" dirty="0">
                <a:latin typeface="Trebuchet MS"/>
                <a:cs typeface="Trebuchet MS"/>
              </a:rPr>
              <a:t>the</a:t>
            </a:r>
            <a:r>
              <a:rPr sz="1700" spc="-60" dirty="0">
                <a:latin typeface="Trebuchet MS"/>
                <a:cs typeface="Trebuchet MS"/>
              </a:rPr>
              <a:t> </a:t>
            </a:r>
            <a:r>
              <a:rPr sz="1700" dirty="0">
                <a:latin typeface="Trebuchet MS"/>
                <a:cs typeface="Trebuchet MS"/>
              </a:rPr>
              <a:t>costs</a:t>
            </a:r>
            <a:r>
              <a:rPr sz="1700" spc="-55" dirty="0">
                <a:latin typeface="Trebuchet MS"/>
                <a:cs typeface="Trebuchet MS"/>
              </a:rPr>
              <a:t> </a:t>
            </a:r>
            <a:r>
              <a:rPr sz="1700" dirty="0">
                <a:latin typeface="Trebuchet MS"/>
                <a:cs typeface="Trebuchet MS"/>
              </a:rPr>
              <a:t>of</a:t>
            </a:r>
            <a:r>
              <a:rPr sz="1700" spc="-45" dirty="0">
                <a:latin typeface="Trebuchet MS"/>
                <a:cs typeface="Trebuchet MS"/>
              </a:rPr>
              <a:t> </a:t>
            </a:r>
            <a:r>
              <a:rPr sz="1700" dirty="0">
                <a:latin typeface="Trebuchet MS"/>
                <a:cs typeface="Trebuchet MS"/>
              </a:rPr>
              <a:t>a</a:t>
            </a:r>
            <a:r>
              <a:rPr sz="1700" spc="-60" dirty="0">
                <a:latin typeface="Trebuchet MS"/>
                <a:cs typeface="Trebuchet MS"/>
              </a:rPr>
              <a:t> </a:t>
            </a:r>
            <a:r>
              <a:rPr sz="1700" dirty="0">
                <a:latin typeface="Trebuchet MS"/>
                <a:cs typeface="Trebuchet MS"/>
              </a:rPr>
              <a:t>particular</a:t>
            </a:r>
            <a:r>
              <a:rPr sz="1700" spc="-80" dirty="0">
                <a:latin typeface="Trebuchet MS"/>
                <a:cs typeface="Trebuchet MS"/>
              </a:rPr>
              <a:t> </a:t>
            </a:r>
            <a:r>
              <a:rPr sz="1700" spc="-10" dirty="0">
                <a:latin typeface="Trebuchet MS"/>
                <a:cs typeface="Trebuchet MS"/>
              </a:rPr>
              <a:t>clergy(s), </a:t>
            </a:r>
            <a:r>
              <a:rPr sz="1700" dirty="0">
                <a:latin typeface="Trebuchet MS"/>
                <a:cs typeface="Trebuchet MS"/>
              </a:rPr>
              <a:t>but</a:t>
            </a:r>
            <a:r>
              <a:rPr sz="1700" spc="-50" dirty="0">
                <a:latin typeface="Trebuchet MS"/>
                <a:cs typeface="Trebuchet MS"/>
              </a:rPr>
              <a:t> </a:t>
            </a:r>
            <a:r>
              <a:rPr sz="1700" dirty="0">
                <a:latin typeface="Trebuchet MS"/>
                <a:cs typeface="Trebuchet MS"/>
              </a:rPr>
              <a:t>pay</a:t>
            </a:r>
            <a:r>
              <a:rPr sz="1700" spc="-35" dirty="0">
                <a:latin typeface="Trebuchet MS"/>
                <a:cs typeface="Trebuchet MS"/>
              </a:rPr>
              <a:t> </a:t>
            </a:r>
            <a:r>
              <a:rPr sz="1700" dirty="0">
                <a:latin typeface="Trebuchet MS"/>
                <a:cs typeface="Trebuchet MS"/>
              </a:rPr>
              <a:t>a</a:t>
            </a:r>
            <a:r>
              <a:rPr sz="1700" spc="-45" dirty="0">
                <a:latin typeface="Trebuchet MS"/>
                <a:cs typeface="Trebuchet MS"/>
              </a:rPr>
              <a:t> </a:t>
            </a:r>
            <a:r>
              <a:rPr sz="1700" dirty="0">
                <a:latin typeface="Trebuchet MS"/>
                <a:cs typeface="Trebuchet MS"/>
              </a:rPr>
              <a:t>fair</a:t>
            </a:r>
            <a:r>
              <a:rPr sz="1700" spc="-35" dirty="0">
                <a:latin typeface="Trebuchet MS"/>
                <a:cs typeface="Trebuchet MS"/>
              </a:rPr>
              <a:t> </a:t>
            </a:r>
            <a:r>
              <a:rPr sz="1700" dirty="0">
                <a:latin typeface="Trebuchet MS"/>
                <a:cs typeface="Trebuchet MS"/>
              </a:rPr>
              <a:t>share</a:t>
            </a:r>
            <a:r>
              <a:rPr sz="1700" spc="-65" dirty="0">
                <a:latin typeface="Trebuchet MS"/>
                <a:cs typeface="Trebuchet MS"/>
              </a:rPr>
              <a:t> </a:t>
            </a:r>
            <a:r>
              <a:rPr sz="1700" dirty="0">
                <a:latin typeface="Trebuchet MS"/>
                <a:cs typeface="Trebuchet MS"/>
              </a:rPr>
              <a:t>of</a:t>
            </a:r>
            <a:r>
              <a:rPr sz="1700" spc="-30" dirty="0">
                <a:latin typeface="Trebuchet MS"/>
                <a:cs typeface="Trebuchet MS"/>
              </a:rPr>
              <a:t> </a:t>
            </a:r>
            <a:r>
              <a:rPr sz="1700" dirty="0">
                <a:latin typeface="Trebuchet MS"/>
                <a:cs typeface="Trebuchet MS"/>
              </a:rPr>
              <a:t>a</a:t>
            </a:r>
            <a:r>
              <a:rPr sz="1700" spc="-30" dirty="0">
                <a:latin typeface="Trebuchet MS"/>
                <a:cs typeface="Trebuchet MS"/>
              </a:rPr>
              <a:t> </a:t>
            </a:r>
            <a:r>
              <a:rPr sz="1700" dirty="0">
                <a:latin typeface="Trebuchet MS"/>
                <a:cs typeface="Trebuchet MS"/>
              </a:rPr>
              <a:t>total</a:t>
            </a:r>
            <a:r>
              <a:rPr sz="1700" spc="-30" dirty="0">
                <a:latin typeface="Trebuchet MS"/>
                <a:cs typeface="Trebuchet MS"/>
              </a:rPr>
              <a:t> </a:t>
            </a:r>
            <a:r>
              <a:rPr sz="1700" dirty="0">
                <a:latin typeface="Trebuchet MS"/>
                <a:cs typeface="Trebuchet MS"/>
              </a:rPr>
              <a:t>COPS</a:t>
            </a:r>
            <a:r>
              <a:rPr sz="1700" spc="-45" dirty="0">
                <a:latin typeface="Trebuchet MS"/>
                <a:cs typeface="Trebuchet MS"/>
              </a:rPr>
              <a:t> </a:t>
            </a:r>
            <a:r>
              <a:rPr sz="1700" dirty="0">
                <a:latin typeface="Trebuchet MS"/>
                <a:cs typeface="Trebuchet MS"/>
              </a:rPr>
              <a:t>pool,</a:t>
            </a:r>
            <a:r>
              <a:rPr sz="1700" spc="-25" dirty="0">
                <a:latin typeface="Trebuchet MS"/>
                <a:cs typeface="Trebuchet MS"/>
              </a:rPr>
              <a:t> </a:t>
            </a:r>
            <a:r>
              <a:rPr sz="1700" dirty="0">
                <a:latin typeface="Trebuchet MS"/>
                <a:cs typeface="Trebuchet MS"/>
              </a:rPr>
              <a:t>which</a:t>
            </a:r>
            <a:r>
              <a:rPr sz="1700" spc="-50" dirty="0">
                <a:latin typeface="Trebuchet MS"/>
                <a:cs typeface="Trebuchet MS"/>
              </a:rPr>
              <a:t> </a:t>
            </a:r>
            <a:r>
              <a:rPr sz="1700" dirty="0">
                <a:latin typeface="Trebuchet MS"/>
                <a:cs typeface="Trebuchet MS"/>
              </a:rPr>
              <a:t>is</a:t>
            </a:r>
            <a:r>
              <a:rPr sz="1700" spc="-25" dirty="0">
                <a:latin typeface="Trebuchet MS"/>
                <a:cs typeface="Trebuchet MS"/>
              </a:rPr>
              <a:t> </a:t>
            </a:r>
            <a:r>
              <a:rPr sz="1700" dirty="0">
                <a:latin typeface="Trebuchet MS"/>
                <a:cs typeface="Trebuchet MS"/>
              </a:rPr>
              <a:t>the</a:t>
            </a:r>
            <a:r>
              <a:rPr sz="1700" spc="-30" dirty="0">
                <a:latin typeface="Trebuchet MS"/>
                <a:cs typeface="Trebuchet MS"/>
              </a:rPr>
              <a:t> </a:t>
            </a:r>
            <a:r>
              <a:rPr sz="1700" dirty="0">
                <a:latin typeface="Trebuchet MS"/>
                <a:cs typeface="Trebuchet MS"/>
              </a:rPr>
              <a:t>total</a:t>
            </a:r>
            <a:r>
              <a:rPr sz="1700" spc="-50" dirty="0">
                <a:latin typeface="Trebuchet MS"/>
                <a:cs typeface="Trebuchet MS"/>
              </a:rPr>
              <a:t> </a:t>
            </a:r>
            <a:r>
              <a:rPr sz="1700" dirty="0">
                <a:latin typeface="Trebuchet MS"/>
                <a:cs typeface="Trebuchet MS"/>
              </a:rPr>
              <a:t>cost</a:t>
            </a:r>
            <a:r>
              <a:rPr sz="1700" spc="-10" dirty="0">
                <a:latin typeface="Trebuchet MS"/>
                <a:cs typeface="Trebuchet MS"/>
              </a:rPr>
              <a:t> </a:t>
            </a:r>
            <a:r>
              <a:rPr sz="1700" dirty="0">
                <a:latin typeface="Trebuchet MS"/>
                <a:cs typeface="Trebuchet MS"/>
              </a:rPr>
              <a:t>of</a:t>
            </a:r>
            <a:r>
              <a:rPr sz="1700" spc="-35" dirty="0">
                <a:latin typeface="Trebuchet MS"/>
                <a:cs typeface="Trebuchet MS"/>
              </a:rPr>
              <a:t> </a:t>
            </a:r>
            <a:r>
              <a:rPr sz="1700" dirty="0">
                <a:latin typeface="Trebuchet MS"/>
                <a:cs typeface="Trebuchet MS"/>
              </a:rPr>
              <a:t>all</a:t>
            </a:r>
            <a:r>
              <a:rPr sz="1700" spc="-55" dirty="0">
                <a:latin typeface="Trebuchet MS"/>
                <a:cs typeface="Trebuchet MS"/>
              </a:rPr>
              <a:t> </a:t>
            </a:r>
            <a:r>
              <a:rPr sz="1700" spc="-10" dirty="0">
                <a:latin typeface="Trebuchet MS"/>
                <a:cs typeface="Trebuchet MS"/>
              </a:rPr>
              <a:t>stipendiary </a:t>
            </a:r>
            <a:r>
              <a:rPr sz="1700" dirty="0">
                <a:latin typeface="Trebuchet MS"/>
                <a:cs typeface="Trebuchet MS"/>
              </a:rPr>
              <a:t>clergy</a:t>
            </a:r>
            <a:r>
              <a:rPr sz="1700" spc="-75" dirty="0">
                <a:latin typeface="Trebuchet MS"/>
                <a:cs typeface="Trebuchet MS"/>
              </a:rPr>
              <a:t> </a:t>
            </a:r>
            <a:r>
              <a:rPr sz="1700" dirty="0">
                <a:latin typeface="Trebuchet MS"/>
                <a:cs typeface="Trebuchet MS"/>
              </a:rPr>
              <a:t>in</a:t>
            </a:r>
            <a:r>
              <a:rPr sz="1700" spc="-70" dirty="0">
                <a:latin typeface="Trebuchet MS"/>
                <a:cs typeface="Trebuchet MS"/>
              </a:rPr>
              <a:t> </a:t>
            </a:r>
            <a:r>
              <a:rPr sz="1700" dirty="0">
                <a:latin typeface="Trebuchet MS"/>
                <a:cs typeface="Trebuchet MS"/>
              </a:rPr>
              <a:t>the</a:t>
            </a:r>
            <a:r>
              <a:rPr sz="1700" spc="-70" dirty="0">
                <a:latin typeface="Trebuchet MS"/>
                <a:cs typeface="Trebuchet MS"/>
              </a:rPr>
              <a:t> </a:t>
            </a:r>
            <a:r>
              <a:rPr sz="1700" dirty="0">
                <a:latin typeface="Trebuchet MS"/>
                <a:cs typeface="Trebuchet MS"/>
              </a:rPr>
              <a:t>Diocese.</a:t>
            </a:r>
            <a:r>
              <a:rPr sz="1700" spc="-65" dirty="0">
                <a:latin typeface="Trebuchet MS"/>
                <a:cs typeface="Trebuchet MS"/>
              </a:rPr>
              <a:t> </a:t>
            </a:r>
            <a:r>
              <a:rPr sz="1700" dirty="0">
                <a:latin typeface="Trebuchet MS"/>
                <a:cs typeface="Trebuchet MS"/>
              </a:rPr>
              <a:t>(</a:t>
            </a:r>
            <a:r>
              <a:rPr sz="1700" i="1" dirty="0">
                <a:latin typeface="Trebuchet MS"/>
                <a:cs typeface="Trebuchet MS"/>
              </a:rPr>
              <a:t>excluding</a:t>
            </a:r>
            <a:r>
              <a:rPr sz="1700" i="1" spc="-50" dirty="0">
                <a:latin typeface="Trebuchet MS"/>
                <a:cs typeface="Trebuchet MS"/>
              </a:rPr>
              <a:t> </a:t>
            </a:r>
            <a:r>
              <a:rPr sz="1700" i="1" spc="-10" dirty="0">
                <a:latin typeface="Trebuchet MS"/>
                <a:cs typeface="Trebuchet MS"/>
              </a:rPr>
              <a:t>housing</a:t>
            </a:r>
            <a:r>
              <a:rPr sz="1700" spc="-10" dirty="0">
                <a:latin typeface="Trebuchet MS"/>
                <a:cs typeface="Trebuchet MS"/>
              </a:rPr>
              <a:t>)</a:t>
            </a:r>
            <a:endParaRPr sz="1700" dirty="0">
              <a:latin typeface="Trebuchet MS"/>
              <a:cs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404111" y="3217417"/>
            <a:ext cx="5494020" cy="848994"/>
          </a:xfrm>
          <a:prstGeom prst="rect">
            <a:avLst/>
          </a:prstGeom>
        </p:spPr>
        <p:txBody>
          <a:bodyPr vert="horz" wrap="square" lIns="0" tIns="12700" rIns="0" bIns="0" rtlCol="0">
            <a:spAutoFit/>
          </a:bodyPr>
          <a:lstStyle/>
          <a:p>
            <a:pPr marL="12700">
              <a:lnSpc>
                <a:spcPct val="100000"/>
              </a:lnSpc>
              <a:spcBef>
                <a:spcPts val="100"/>
              </a:spcBef>
              <a:tabLst>
                <a:tab pos="2408555" algn="l"/>
              </a:tabLst>
            </a:pPr>
            <a:r>
              <a:rPr sz="5400" b="1" spc="125" dirty="0">
                <a:solidFill>
                  <a:srgbClr val="C10090"/>
                </a:solidFill>
                <a:latin typeface="Trebuchet MS"/>
                <a:cs typeface="Trebuchet MS"/>
              </a:rPr>
              <a:t>Parish</a:t>
            </a:r>
            <a:r>
              <a:rPr sz="5400" b="1" dirty="0">
                <a:solidFill>
                  <a:srgbClr val="C10090"/>
                </a:solidFill>
                <a:latin typeface="Trebuchet MS"/>
                <a:cs typeface="Trebuchet MS"/>
              </a:rPr>
              <a:t>	</a:t>
            </a:r>
            <a:r>
              <a:rPr sz="5400" b="1" spc="229" dirty="0">
                <a:solidFill>
                  <a:srgbClr val="C10090"/>
                </a:solidFill>
                <a:latin typeface="Trebuchet MS"/>
                <a:cs typeface="Trebuchet MS"/>
              </a:rPr>
              <a:t>Finances</a:t>
            </a:r>
            <a:endParaRPr sz="5400" dirty="0">
              <a:latin typeface="Trebuchet MS"/>
              <a:cs typeface="Trebuchet MS"/>
            </a:endParaRPr>
          </a:p>
        </p:txBody>
      </p:sp>
      <p:pic>
        <p:nvPicPr>
          <p:cNvPr id="3" name="object 3" descr="A picture containing text, gauge  Description automatically generated"/>
          <p:cNvPicPr/>
          <p:nvPr/>
        </p:nvPicPr>
        <p:blipFill>
          <a:blip r:embed="rId2" cstate="print"/>
          <a:stretch>
            <a:fillRect/>
          </a:stretch>
        </p:blipFill>
        <p:spPr>
          <a:xfrm>
            <a:off x="1402387" y="1674943"/>
            <a:ext cx="2100985" cy="921898"/>
          </a:xfrm>
          <a:prstGeom prst="rect">
            <a:avLst/>
          </a:prstGeom>
        </p:spPr>
      </p:pic>
      <p:pic>
        <p:nvPicPr>
          <p:cNvPr id="4" name="object 4" descr="Icon  Description automatically generated"/>
          <p:cNvPicPr/>
          <p:nvPr/>
        </p:nvPicPr>
        <p:blipFill>
          <a:blip r:embed="rId3" cstate="print"/>
          <a:stretch>
            <a:fillRect/>
          </a:stretch>
        </p:blipFill>
        <p:spPr>
          <a:xfrm>
            <a:off x="6845807" y="344422"/>
            <a:ext cx="4604004" cy="6513574"/>
          </a:xfrm>
          <a:prstGeom prst="rect">
            <a:avLst/>
          </a:prstGeom>
        </p:spPr>
      </p:pic>
      <p:sp>
        <p:nvSpPr>
          <p:cNvPr id="5" name="object 5"/>
          <p:cNvSpPr txBox="1"/>
          <p:nvPr/>
        </p:nvSpPr>
        <p:spPr>
          <a:xfrm>
            <a:off x="1404111" y="5003291"/>
            <a:ext cx="4243070" cy="574040"/>
          </a:xfrm>
          <a:prstGeom prst="rect">
            <a:avLst/>
          </a:prstGeom>
        </p:spPr>
        <p:txBody>
          <a:bodyPr vert="horz" wrap="square" lIns="0" tIns="12700" rIns="0" bIns="0" rtlCol="0">
            <a:spAutoFit/>
          </a:bodyPr>
          <a:lstStyle/>
          <a:p>
            <a:pPr marL="12700">
              <a:lnSpc>
                <a:spcPct val="100000"/>
              </a:lnSpc>
              <a:spcBef>
                <a:spcPts val="100"/>
              </a:spcBef>
              <a:tabLst>
                <a:tab pos="1049655" algn="l"/>
              </a:tabLst>
            </a:pPr>
            <a:r>
              <a:rPr sz="1800" b="1" spc="-10" dirty="0">
                <a:solidFill>
                  <a:srgbClr val="C10090"/>
                </a:solidFill>
                <a:latin typeface="Trebuchet MS"/>
                <a:cs typeface="Trebuchet MS"/>
              </a:rPr>
              <a:t>S</a:t>
            </a:r>
            <a:r>
              <a:rPr sz="1800" b="1" spc="-254" dirty="0">
                <a:solidFill>
                  <a:srgbClr val="C10090"/>
                </a:solidFill>
                <a:latin typeface="Trebuchet MS"/>
                <a:cs typeface="Trebuchet MS"/>
              </a:rPr>
              <a:t> </a:t>
            </a:r>
            <a:r>
              <a:rPr sz="1800" b="1" spc="55" dirty="0">
                <a:solidFill>
                  <a:srgbClr val="C10090"/>
                </a:solidFill>
                <a:latin typeface="Trebuchet MS"/>
                <a:cs typeface="Trebuchet MS"/>
              </a:rPr>
              <a:t>an</a:t>
            </a:r>
            <a:r>
              <a:rPr sz="1800" b="1" spc="-100" dirty="0">
                <a:solidFill>
                  <a:srgbClr val="C10090"/>
                </a:solidFill>
                <a:latin typeface="Trebuchet MS"/>
                <a:cs typeface="Trebuchet MS"/>
              </a:rPr>
              <a:t> </a:t>
            </a:r>
            <a:r>
              <a:rPr sz="1800" b="1" spc="-10" dirty="0">
                <a:solidFill>
                  <a:srgbClr val="C10090"/>
                </a:solidFill>
                <a:latin typeface="Trebuchet MS"/>
                <a:cs typeface="Trebuchet MS"/>
              </a:rPr>
              <a:t>j</a:t>
            </a:r>
            <a:r>
              <a:rPr sz="1800" b="1" spc="-254" dirty="0">
                <a:solidFill>
                  <a:srgbClr val="C10090"/>
                </a:solidFill>
                <a:latin typeface="Trebuchet MS"/>
                <a:cs typeface="Trebuchet MS"/>
              </a:rPr>
              <a:t> </a:t>
            </a:r>
            <a:r>
              <a:rPr sz="1800" b="1" spc="-25" dirty="0">
                <a:solidFill>
                  <a:srgbClr val="C10090"/>
                </a:solidFill>
                <a:latin typeface="Trebuchet MS"/>
                <a:cs typeface="Trebuchet MS"/>
              </a:rPr>
              <a:t>ay</a:t>
            </a:r>
            <a:r>
              <a:rPr sz="1800" b="1" dirty="0">
                <a:solidFill>
                  <a:srgbClr val="C10090"/>
                </a:solidFill>
                <a:latin typeface="Trebuchet MS"/>
                <a:cs typeface="Trebuchet MS"/>
              </a:rPr>
              <a:t>	</a:t>
            </a:r>
            <a:r>
              <a:rPr sz="1800" b="1" spc="-20" dirty="0">
                <a:solidFill>
                  <a:srgbClr val="C10090"/>
                </a:solidFill>
                <a:latin typeface="Trebuchet MS"/>
                <a:cs typeface="Trebuchet MS"/>
              </a:rPr>
              <a:t>G</a:t>
            </a:r>
            <a:r>
              <a:rPr sz="1800" b="1" spc="-260" dirty="0">
                <a:solidFill>
                  <a:srgbClr val="C10090"/>
                </a:solidFill>
                <a:latin typeface="Trebuchet MS"/>
                <a:cs typeface="Trebuchet MS"/>
              </a:rPr>
              <a:t> </a:t>
            </a:r>
            <a:r>
              <a:rPr sz="1800" b="1" spc="-10" dirty="0">
                <a:solidFill>
                  <a:srgbClr val="C10090"/>
                </a:solidFill>
                <a:latin typeface="Trebuchet MS"/>
                <a:cs typeface="Trebuchet MS"/>
              </a:rPr>
              <a:t>r</a:t>
            </a:r>
            <a:r>
              <a:rPr sz="1800" b="1" spc="-254" dirty="0">
                <a:solidFill>
                  <a:srgbClr val="C10090"/>
                </a:solidFill>
                <a:latin typeface="Trebuchet MS"/>
                <a:cs typeface="Trebuchet MS"/>
              </a:rPr>
              <a:t> </a:t>
            </a:r>
            <a:r>
              <a:rPr sz="1800" b="1" spc="75" dirty="0">
                <a:solidFill>
                  <a:srgbClr val="C10090"/>
                </a:solidFill>
                <a:latin typeface="Trebuchet MS"/>
                <a:cs typeface="Trebuchet MS"/>
              </a:rPr>
              <a:t>ov</a:t>
            </a:r>
            <a:r>
              <a:rPr sz="1800" b="1" spc="-90" dirty="0">
                <a:solidFill>
                  <a:srgbClr val="C10090"/>
                </a:solidFill>
                <a:latin typeface="Trebuchet MS"/>
                <a:cs typeface="Trebuchet MS"/>
              </a:rPr>
              <a:t> </a:t>
            </a:r>
            <a:r>
              <a:rPr sz="1800" b="1" spc="-20" dirty="0">
                <a:solidFill>
                  <a:srgbClr val="C10090"/>
                </a:solidFill>
                <a:latin typeface="Trebuchet MS"/>
                <a:cs typeface="Trebuchet MS"/>
              </a:rPr>
              <a:t>e</a:t>
            </a:r>
            <a:r>
              <a:rPr sz="1800" b="1" spc="-265" dirty="0">
                <a:solidFill>
                  <a:srgbClr val="C10090"/>
                </a:solidFill>
                <a:latin typeface="Trebuchet MS"/>
                <a:cs typeface="Trebuchet MS"/>
              </a:rPr>
              <a:t> </a:t>
            </a:r>
            <a:r>
              <a:rPr sz="1800" b="1" spc="-50" dirty="0">
                <a:solidFill>
                  <a:srgbClr val="C10090"/>
                </a:solidFill>
                <a:latin typeface="Trebuchet MS"/>
                <a:cs typeface="Trebuchet MS"/>
              </a:rPr>
              <a:t>r</a:t>
            </a:r>
            <a:endParaRPr sz="1800" dirty="0">
              <a:latin typeface="Trebuchet MS"/>
              <a:cs typeface="Trebuchet MS"/>
            </a:endParaRPr>
          </a:p>
          <a:p>
            <a:pPr marL="12700">
              <a:lnSpc>
                <a:spcPct val="100000"/>
              </a:lnSpc>
              <a:tabLst>
                <a:tab pos="1303655" algn="l"/>
                <a:tab pos="1698625" algn="l"/>
                <a:tab pos="3117850" algn="l"/>
              </a:tabLst>
            </a:pPr>
            <a:r>
              <a:rPr sz="1800" b="1" spc="-20" dirty="0">
                <a:solidFill>
                  <a:srgbClr val="C10090"/>
                </a:solidFill>
                <a:latin typeface="Trebuchet MS"/>
                <a:cs typeface="Trebuchet MS"/>
              </a:rPr>
              <a:t>D</a:t>
            </a:r>
            <a:r>
              <a:rPr sz="1800" b="1" spc="-275" dirty="0">
                <a:solidFill>
                  <a:srgbClr val="C10090"/>
                </a:solidFill>
                <a:latin typeface="Trebuchet MS"/>
                <a:cs typeface="Trebuchet MS"/>
              </a:rPr>
              <a:t> </a:t>
            </a:r>
            <a:r>
              <a:rPr sz="1800" b="1" spc="-10" dirty="0">
                <a:solidFill>
                  <a:srgbClr val="C10090"/>
                </a:solidFill>
                <a:latin typeface="Trebuchet MS"/>
                <a:cs typeface="Trebuchet MS"/>
              </a:rPr>
              <a:t>i</a:t>
            </a:r>
            <a:r>
              <a:rPr sz="1800" b="1" spc="-240" dirty="0">
                <a:solidFill>
                  <a:srgbClr val="C10090"/>
                </a:solidFill>
                <a:latin typeface="Trebuchet MS"/>
                <a:cs typeface="Trebuchet MS"/>
              </a:rPr>
              <a:t> </a:t>
            </a:r>
            <a:r>
              <a:rPr sz="1800" b="1" spc="-10" dirty="0">
                <a:solidFill>
                  <a:srgbClr val="C10090"/>
                </a:solidFill>
                <a:latin typeface="Trebuchet MS"/>
                <a:cs typeface="Trebuchet MS"/>
              </a:rPr>
              <a:t>r</a:t>
            </a:r>
            <a:r>
              <a:rPr sz="1800" b="1" spc="-245" dirty="0">
                <a:solidFill>
                  <a:srgbClr val="C10090"/>
                </a:solidFill>
                <a:latin typeface="Trebuchet MS"/>
                <a:cs typeface="Trebuchet MS"/>
              </a:rPr>
              <a:t> </a:t>
            </a:r>
            <a:r>
              <a:rPr sz="1800" b="1" spc="-20" dirty="0">
                <a:solidFill>
                  <a:srgbClr val="C10090"/>
                </a:solidFill>
                <a:latin typeface="Trebuchet MS"/>
                <a:cs typeface="Trebuchet MS"/>
              </a:rPr>
              <a:t>e</a:t>
            </a:r>
            <a:r>
              <a:rPr sz="1800" b="1" spc="-260" dirty="0">
                <a:solidFill>
                  <a:srgbClr val="C10090"/>
                </a:solidFill>
                <a:latin typeface="Trebuchet MS"/>
                <a:cs typeface="Trebuchet MS"/>
              </a:rPr>
              <a:t> </a:t>
            </a:r>
            <a:r>
              <a:rPr sz="1800" b="1" spc="55" dirty="0">
                <a:solidFill>
                  <a:srgbClr val="C10090"/>
                </a:solidFill>
                <a:latin typeface="Trebuchet MS"/>
                <a:cs typeface="Trebuchet MS"/>
              </a:rPr>
              <a:t>ct</a:t>
            </a:r>
            <a:r>
              <a:rPr sz="1800" b="1" spc="-105" dirty="0">
                <a:solidFill>
                  <a:srgbClr val="C10090"/>
                </a:solidFill>
                <a:latin typeface="Trebuchet MS"/>
                <a:cs typeface="Trebuchet MS"/>
              </a:rPr>
              <a:t> </a:t>
            </a:r>
            <a:r>
              <a:rPr sz="1800" b="1" dirty="0">
                <a:solidFill>
                  <a:srgbClr val="C10090"/>
                </a:solidFill>
                <a:latin typeface="Trebuchet MS"/>
                <a:cs typeface="Trebuchet MS"/>
              </a:rPr>
              <a:t>o</a:t>
            </a:r>
            <a:r>
              <a:rPr sz="1800" b="1" spc="-245" dirty="0">
                <a:solidFill>
                  <a:srgbClr val="C10090"/>
                </a:solidFill>
                <a:latin typeface="Trebuchet MS"/>
                <a:cs typeface="Trebuchet MS"/>
              </a:rPr>
              <a:t> </a:t>
            </a:r>
            <a:r>
              <a:rPr sz="1800" b="1" spc="-50" dirty="0">
                <a:solidFill>
                  <a:srgbClr val="C10090"/>
                </a:solidFill>
                <a:latin typeface="Trebuchet MS"/>
                <a:cs typeface="Trebuchet MS"/>
              </a:rPr>
              <a:t>r</a:t>
            </a:r>
            <a:r>
              <a:rPr sz="1800" b="1" dirty="0">
                <a:solidFill>
                  <a:srgbClr val="C10090"/>
                </a:solidFill>
                <a:latin typeface="Trebuchet MS"/>
                <a:cs typeface="Trebuchet MS"/>
              </a:rPr>
              <a:t>	o</a:t>
            </a:r>
            <a:r>
              <a:rPr sz="1800" b="1" spc="-275" dirty="0">
                <a:solidFill>
                  <a:srgbClr val="C10090"/>
                </a:solidFill>
                <a:latin typeface="Trebuchet MS"/>
                <a:cs typeface="Trebuchet MS"/>
              </a:rPr>
              <a:t> </a:t>
            </a:r>
            <a:r>
              <a:rPr sz="1800" b="1" spc="-50" dirty="0">
                <a:solidFill>
                  <a:srgbClr val="C10090"/>
                </a:solidFill>
                <a:latin typeface="Trebuchet MS"/>
                <a:cs typeface="Trebuchet MS"/>
              </a:rPr>
              <a:t>f</a:t>
            </a:r>
            <a:r>
              <a:rPr sz="1800" b="1" dirty="0">
                <a:solidFill>
                  <a:srgbClr val="C10090"/>
                </a:solidFill>
                <a:latin typeface="Trebuchet MS"/>
                <a:cs typeface="Trebuchet MS"/>
              </a:rPr>
              <a:t>	F</a:t>
            </a:r>
            <a:r>
              <a:rPr sz="1800" b="1" spc="-245" dirty="0">
                <a:solidFill>
                  <a:srgbClr val="C10090"/>
                </a:solidFill>
                <a:latin typeface="Trebuchet MS"/>
                <a:cs typeface="Trebuchet MS"/>
              </a:rPr>
              <a:t> </a:t>
            </a:r>
            <a:r>
              <a:rPr sz="1800" b="1" spc="-10" dirty="0">
                <a:solidFill>
                  <a:srgbClr val="C10090"/>
                </a:solidFill>
                <a:latin typeface="Trebuchet MS"/>
                <a:cs typeface="Trebuchet MS"/>
              </a:rPr>
              <a:t>i</a:t>
            </a:r>
            <a:r>
              <a:rPr sz="1800" b="1" spc="-260" dirty="0">
                <a:solidFill>
                  <a:srgbClr val="C10090"/>
                </a:solidFill>
                <a:latin typeface="Trebuchet MS"/>
                <a:cs typeface="Trebuchet MS"/>
              </a:rPr>
              <a:t> </a:t>
            </a:r>
            <a:r>
              <a:rPr sz="1800" b="1" dirty="0">
                <a:solidFill>
                  <a:srgbClr val="C10090"/>
                </a:solidFill>
                <a:latin typeface="Trebuchet MS"/>
                <a:cs typeface="Trebuchet MS"/>
              </a:rPr>
              <a:t>n</a:t>
            </a:r>
            <a:r>
              <a:rPr sz="1800" b="1" spc="-245" dirty="0">
                <a:solidFill>
                  <a:srgbClr val="C10090"/>
                </a:solidFill>
                <a:latin typeface="Trebuchet MS"/>
                <a:cs typeface="Trebuchet MS"/>
              </a:rPr>
              <a:t> </a:t>
            </a:r>
            <a:r>
              <a:rPr sz="1800" b="1" spc="-10" dirty="0">
                <a:solidFill>
                  <a:srgbClr val="C10090"/>
                </a:solidFill>
                <a:latin typeface="Trebuchet MS"/>
                <a:cs typeface="Trebuchet MS"/>
              </a:rPr>
              <a:t>a</a:t>
            </a:r>
            <a:r>
              <a:rPr sz="1800" b="1" spc="-254" dirty="0">
                <a:solidFill>
                  <a:srgbClr val="C10090"/>
                </a:solidFill>
                <a:latin typeface="Trebuchet MS"/>
                <a:cs typeface="Trebuchet MS"/>
              </a:rPr>
              <a:t> </a:t>
            </a:r>
            <a:r>
              <a:rPr sz="1800" b="1" dirty="0">
                <a:solidFill>
                  <a:srgbClr val="C10090"/>
                </a:solidFill>
                <a:latin typeface="Trebuchet MS"/>
                <a:cs typeface="Trebuchet MS"/>
              </a:rPr>
              <a:t>n</a:t>
            </a:r>
            <a:r>
              <a:rPr sz="1800" b="1" spc="-245" dirty="0">
                <a:solidFill>
                  <a:srgbClr val="C10090"/>
                </a:solidFill>
                <a:latin typeface="Trebuchet MS"/>
                <a:cs typeface="Trebuchet MS"/>
              </a:rPr>
              <a:t> </a:t>
            </a:r>
            <a:r>
              <a:rPr sz="1800" b="1" spc="60" dirty="0">
                <a:solidFill>
                  <a:srgbClr val="C10090"/>
                </a:solidFill>
                <a:latin typeface="Trebuchet MS"/>
                <a:cs typeface="Trebuchet MS"/>
              </a:rPr>
              <a:t>ci</a:t>
            </a:r>
            <a:r>
              <a:rPr sz="1800" b="1" spc="-95" dirty="0">
                <a:solidFill>
                  <a:srgbClr val="C10090"/>
                </a:solidFill>
                <a:latin typeface="Trebuchet MS"/>
                <a:cs typeface="Trebuchet MS"/>
              </a:rPr>
              <a:t> </a:t>
            </a:r>
            <a:r>
              <a:rPr sz="1800" b="1" spc="-10" dirty="0">
                <a:solidFill>
                  <a:srgbClr val="C10090"/>
                </a:solidFill>
                <a:latin typeface="Trebuchet MS"/>
                <a:cs typeface="Trebuchet MS"/>
              </a:rPr>
              <a:t>a</a:t>
            </a:r>
            <a:r>
              <a:rPr sz="1800" b="1" spc="-254" dirty="0">
                <a:solidFill>
                  <a:srgbClr val="C10090"/>
                </a:solidFill>
                <a:latin typeface="Trebuchet MS"/>
                <a:cs typeface="Trebuchet MS"/>
              </a:rPr>
              <a:t> </a:t>
            </a:r>
            <a:r>
              <a:rPr sz="1800" b="1" spc="-50" dirty="0">
                <a:solidFill>
                  <a:srgbClr val="C10090"/>
                </a:solidFill>
                <a:latin typeface="Trebuchet MS"/>
                <a:cs typeface="Trebuchet MS"/>
              </a:rPr>
              <a:t>l</a:t>
            </a:r>
            <a:r>
              <a:rPr sz="1800" b="1" dirty="0">
                <a:solidFill>
                  <a:srgbClr val="C10090"/>
                </a:solidFill>
                <a:latin typeface="Trebuchet MS"/>
                <a:cs typeface="Trebuchet MS"/>
              </a:rPr>
              <a:t>	</a:t>
            </a:r>
            <a:r>
              <a:rPr sz="1800" b="1" spc="75" dirty="0">
                <a:solidFill>
                  <a:srgbClr val="C10090"/>
                </a:solidFill>
                <a:latin typeface="Trebuchet MS"/>
                <a:cs typeface="Trebuchet MS"/>
              </a:rPr>
              <a:t>Mi</a:t>
            </a:r>
            <a:r>
              <a:rPr sz="1800" b="1" spc="-105" dirty="0">
                <a:solidFill>
                  <a:srgbClr val="C10090"/>
                </a:solidFill>
                <a:latin typeface="Trebuchet MS"/>
                <a:cs typeface="Trebuchet MS"/>
              </a:rPr>
              <a:t> </a:t>
            </a:r>
            <a:r>
              <a:rPr sz="1800" b="1" dirty="0">
                <a:solidFill>
                  <a:srgbClr val="C10090"/>
                </a:solidFill>
                <a:latin typeface="Trebuchet MS"/>
                <a:cs typeface="Trebuchet MS"/>
              </a:rPr>
              <a:t>n</a:t>
            </a:r>
            <a:r>
              <a:rPr sz="1800" b="1" spc="-245" dirty="0">
                <a:solidFill>
                  <a:srgbClr val="C10090"/>
                </a:solidFill>
                <a:latin typeface="Trebuchet MS"/>
                <a:cs typeface="Trebuchet MS"/>
              </a:rPr>
              <a:t> </a:t>
            </a:r>
            <a:r>
              <a:rPr sz="1800" b="1" spc="-10" dirty="0">
                <a:solidFill>
                  <a:srgbClr val="C10090"/>
                </a:solidFill>
                <a:latin typeface="Trebuchet MS"/>
                <a:cs typeface="Trebuchet MS"/>
              </a:rPr>
              <a:t>i</a:t>
            </a:r>
            <a:r>
              <a:rPr sz="1800" b="1" spc="-260" dirty="0">
                <a:solidFill>
                  <a:srgbClr val="C10090"/>
                </a:solidFill>
                <a:latin typeface="Trebuchet MS"/>
                <a:cs typeface="Trebuchet MS"/>
              </a:rPr>
              <a:t> </a:t>
            </a:r>
            <a:r>
              <a:rPr sz="1800" b="1" dirty="0">
                <a:solidFill>
                  <a:srgbClr val="C10090"/>
                </a:solidFill>
                <a:latin typeface="Trebuchet MS"/>
                <a:cs typeface="Trebuchet MS"/>
              </a:rPr>
              <a:t>s</a:t>
            </a:r>
            <a:r>
              <a:rPr sz="1800" b="1" spc="-245" dirty="0">
                <a:solidFill>
                  <a:srgbClr val="C10090"/>
                </a:solidFill>
                <a:latin typeface="Trebuchet MS"/>
                <a:cs typeface="Trebuchet MS"/>
              </a:rPr>
              <a:t> </a:t>
            </a:r>
            <a:r>
              <a:rPr sz="1800" b="1" dirty="0">
                <a:solidFill>
                  <a:srgbClr val="C10090"/>
                </a:solidFill>
                <a:latin typeface="Trebuchet MS"/>
                <a:cs typeface="Trebuchet MS"/>
              </a:rPr>
              <a:t>t</a:t>
            </a:r>
            <a:r>
              <a:rPr sz="1800" b="1" spc="-245" dirty="0">
                <a:solidFill>
                  <a:srgbClr val="C10090"/>
                </a:solidFill>
                <a:latin typeface="Trebuchet MS"/>
                <a:cs typeface="Trebuchet MS"/>
              </a:rPr>
              <a:t> </a:t>
            </a:r>
            <a:r>
              <a:rPr sz="1800" b="1" spc="-10" dirty="0">
                <a:solidFill>
                  <a:srgbClr val="C10090"/>
                </a:solidFill>
                <a:latin typeface="Trebuchet MS"/>
                <a:cs typeface="Trebuchet MS"/>
              </a:rPr>
              <a:t>r</a:t>
            </a:r>
            <a:r>
              <a:rPr sz="1800" b="1" spc="-260" dirty="0">
                <a:solidFill>
                  <a:srgbClr val="C10090"/>
                </a:solidFill>
                <a:latin typeface="Trebuchet MS"/>
                <a:cs typeface="Trebuchet MS"/>
              </a:rPr>
              <a:t> </a:t>
            </a:r>
            <a:r>
              <a:rPr sz="1800" b="1" spc="-50" dirty="0">
                <a:solidFill>
                  <a:srgbClr val="C10090"/>
                </a:solidFill>
                <a:latin typeface="Trebuchet MS"/>
                <a:cs typeface="Trebuchet MS"/>
              </a:rPr>
              <a:t>y</a:t>
            </a:r>
            <a:endParaRPr sz="1800" dirty="0">
              <a:latin typeface="Trebuchet MS"/>
              <a:cs typeface="Trebuchet MS"/>
            </a:endParaRPr>
          </a:p>
        </p:txBody>
      </p:sp>
      <mc:AlternateContent xmlns:mc="http://schemas.openxmlformats.org/markup-compatibility/2006" xmlns:pslz="http://schemas.microsoft.com/office/powerpoint/2016/slidezoom">
        <mc:Choice Requires="pslz">
          <p:graphicFrame>
            <p:nvGraphicFramePr>
              <p:cNvPr id="7" name="Slide Zoom 6">
                <a:extLst>
                  <a:ext uri="{FF2B5EF4-FFF2-40B4-BE49-F238E27FC236}">
                    <a16:creationId xmlns:a16="http://schemas.microsoft.com/office/drawing/2014/main" id="{BC5A68D2-88D0-D364-79A7-21D71FDE8834}"/>
                  </a:ext>
                </a:extLst>
              </p:cNvPr>
              <p:cNvGraphicFramePr>
                <a:graphicFrameLocks noChangeAspect="1"/>
              </p:cNvGraphicFramePr>
              <p:nvPr>
                <p:extLst>
                  <p:ext uri="{D42A27DB-BD31-4B8C-83A1-F6EECF244321}">
                    <p14:modId xmlns:p14="http://schemas.microsoft.com/office/powerpoint/2010/main" val="5079836"/>
                  </p:ext>
                </p:extLst>
              </p:nvPr>
            </p:nvGraphicFramePr>
            <p:xfrm>
              <a:off x="-280105" y="5086350"/>
              <a:ext cx="3048000" cy="1714500"/>
            </p:xfrm>
            <a:graphic>
              <a:graphicData uri="http://schemas.microsoft.com/office/powerpoint/2016/slidezoom">
                <pslz:sldZm>
                  <pslz:sldZmObj sldId="257" cId="0">
                    <pslz:zmPr id="{56DA36E2-F175-460D-9340-285BD08A39F7}" returnToParent="0" transitionDur="1000">
                      <p166:blipFill xmlns:p166="http://schemas.microsoft.com/office/powerpoint/2016/6/main">
                        <a:blip r:embed="rId4"/>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7" name="Slide Zoom 6">
                <a:hlinkClick r:id="rId5" action="ppaction://hlinksldjump"/>
                <a:extLst>
                  <a:ext uri="{FF2B5EF4-FFF2-40B4-BE49-F238E27FC236}">
                    <a16:creationId xmlns:a16="http://schemas.microsoft.com/office/drawing/2014/main" id="{BC5A68D2-88D0-D364-79A7-21D71FDE8834}"/>
                  </a:ext>
                </a:extLst>
              </p:cNvPr>
              <p:cNvPicPr>
                <a:picLocks noGrp="1" noRot="1" noChangeAspect="1" noMove="1" noResize="1" noEditPoints="1" noAdjustHandles="1" noChangeArrowheads="1" noChangeShapeType="1"/>
              </p:cNvPicPr>
              <p:nvPr/>
            </p:nvPicPr>
            <p:blipFill>
              <a:blip r:embed="rId6"/>
              <a:stretch>
                <a:fillRect/>
              </a:stretch>
            </p:blipFill>
            <p:spPr>
              <a:xfrm>
                <a:off x="-280105" y="5086350"/>
                <a:ext cx="3048000" cy="1714500"/>
              </a:xfrm>
              <a:prstGeom prst="rect">
                <a:avLst/>
              </a:prstGeom>
              <a:ln w="3175">
                <a:solidFill>
                  <a:prstClr val="ltGray"/>
                </a:solidFill>
              </a:ln>
            </p:spPr>
          </p:pic>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39952" y="940053"/>
            <a:ext cx="5224145" cy="1042669"/>
          </a:xfrm>
          <a:prstGeom prst="rect">
            <a:avLst/>
          </a:prstGeom>
        </p:spPr>
        <p:txBody>
          <a:bodyPr vert="horz" wrap="square" lIns="0" tIns="69850" rIns="0" bIns="0" rtlCol="0">
            <a:spAutoFit/>
          </a:bodyPr>
          <a:lstStyle/>
          <a:p>
            <a:pPr marL="12700" marR="5080">
              <a:lnSpc>
                <a:spcPts val="3810"/>
              </a:lnSpc>
              <a:spcBef>
                <a:spcPts val="550"/>
              </a:spcBef>
            </a:pPr>
            <a:r>
              <a:rPr sz="3500" dirty="0"/>
              <a:t>ECOPS</a:t>
            </a:r>
            <a:r>
              <a:rPr sz="3500" spc="-140" dirty="0"/>
              <a:t> </a:t>
            </a:r>
            <a:r>
              <a:rPr sz="3500" dirty="0"/>
              <a:t>(Equalized</a:t>
            </a:r>
            <a:r>
              <a:rPr sz="3500" spc="-114" dirty="0"/>
              <a:t> </a:t>
            </a:r>
            <a:r>
              <a:rPr sz="3500" dirty="0"/>
              <a:t>Cost</a:t>
            </a:r>
            <a:r>
              <a:rPr sz="3500" spc="-125" dirty="0"/>
              <a:t> </a:t>
            </a:r>
            <a:r>
              <a:rPr sz="3500" spc="-25" dirty="0"/>
              <a:t>of </a:t>
            </a:r>
            <a:r>
              <a:rPr sz="3500" dirty="0"/>
              <a:t>Priestly</a:t>
            </a:r>
            <a:r>
              <a:rPr sz="3500" spc="-210" dirty="0"/>
              <a:t> </a:t>
            </a:r>
            <a:r>
              <a:rPr sz="3500" spc="-10" dirty="0"/>
              <a:t>Services)</a:t>
            </a:r>
            <a:endParaRPr sz="3500" dirty="0"/>
          </a:p>
        </p:txBody>
      </p:sp>
      <p:pic>
        <p:nvPicPr>
          <p:cNvPr id="3" name="object 3"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4" name="object 4"/>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
        <p:nvSpPr>
          <p:cNvPr id="5" name="object 5"/>
          <p:cNvSpPr txBox="1"/>
          <p:nvPr/>
        </p:nvSpPr>
        <p:spPr>
          <a:xfrm>
            <a:off x="473709" y="2927857"/>
            <a:ext cx="7531100" cy="1907539"/>
          </a:xfrm>
          <a:prstGeom prst="rect">
            <a:avLst/>
          </a:prstGeom>
        </p:spPr>
        <p:txBody>
          <a:bodyPr vert="horz" wrap="square" lIns="0" tIns="12065" rIns="0" bIns="0" rtlCol="0">
            <a:spAutoFit/>
          </a:bodyPr>
          <a:lstStyle/>
          <a:p>
            <a:pPr marL="299720" indent="-286385">
              <a:lnSpc>
                <a:spcPct val="100000"/>
              </a:lnSpc>
              <a:spcBef>
                <a:spcPts val="95"/>
              </a:spcBef>
              <a:buFont typeface="Arial"/>
              <a:buChar char="•"/>
              <a:tabLst>
                <a:tab pos="299720" algn="l"/>
              </a:tabLst>
            </a:pPr>
            <a:r>
              <a:rPr sz="1700" spc="-70" dirty="0">
                <a:latin typeface="Trebuchet MS"/>
                <a:cs typeface="Trebuchet MS"/>
              </a:rPr>
              <a:t>To</a:t>
            </a:r>
            <a:r>
              <a:rPr sz="1700" spc="-125" dirty="0">
                <a:latin typeface="Trebuchet MS"/>
                <a:cs typeface="Trebuchet MS"/>
              </a:rPr>
              <a:t> </a:t>
            </a:r>
            <a:r>
              <a:rPr sz="1700" dirty="0">
                <a:latin typeface="Trebuchet MS"/>
                <a:cs typeface="Trebuchet MS"/>
              </a:rPr>
              <a:t>make</a:t>
            </a:r>
            <a:r>
              <a:rPr sz="1700" spc="-70" dirty="0">
                <a:latin typeface="Trebuchet MS"/>
                <a:cs typeface="Trebuchet MS"/>
              </a:rPr>
              <a:t> </a:t>
            </a:r>
            <a:r>
              <a:rPr sz="1700" spc="-10" dirty="0">
                <a:latin typeface="Trebuchet MS"/>
                <a:cs typeface="Trebuchet MS"/>
              </a:rPr>
              <a:t>individual</a:t>
            </a:r>
            <a:r>
              <a:rPr sz="1700" spc="-65" dirty="0">
                <a:latin typeface="Trebuchet MS"/>
                <a:cs typeface="Trebuchet MS"/>
              </a:rPr>
              <a:t> </a:t>
            </a:r>
            <a:r>
              <a:rPr sz="1700" dirty="0">
                <a:latin typeface="Trebuchet MS"/>
                <a:cs typeface="Trebuchet MS"/>
              </a:rPr>
              <a:t>clergy</a:t>
            </a:r>
            <a:r>
              <a:rPr sz="1700" spc="-45" dirty="0">
                <a:latin typeface="Trebuchet MS"/>
                <a:cs typeface="Trebuchet MS"/>
              </a:rPr>
              <a:t> </a:t>
            </a:r>
            <a:r>
              <a:rPr sz="1700" dirty="0">
                <a:latin typeface="Trebuchet MS"/>
                <a:cs typeface="Trebuchet MS"/>
              </a:rPr>
              <a:t>gifts</a:t>
            </a:r>
            <a:r>
              <a:rPr sz="1700" spc="-30" dirty="0">
                <a:latin typeface="Trebuchet MS"/>
                <a:cs typeface="Trebuchet MS"/>
              </a:rPr>
              <a:t> </a:t>
            </a:r>
            <a:r>
              <a:rPr sz="1700" dirty="0">
                <a:latin typeface="Trebuchet MS"/>
                <a:cs typeface="Trebuchet MS"/>
              </a:rPr>
              <a:t>accessible</a:t>
            </a:r>
            <a:r>
              <a:rPr sz="1700" spc="-55" dirty="0">
                <a:latin typeface="Trebuchet MS"/>
                <a:cs typeface="Trebuchet MS"/>
              </a:rPr>
              <a:t> </a:t>
            </a:r>
            <a:r>
              <a:rPr sz="1700" dirty="0">
                <a:latin typeface="Trebuchet MS"/>
                <a:cs typeface="Trebuchet MS"/>
              </a:rPr>
              <a:t>to</a:t>
            </a:r>
            <a:r>
              <a:rPr sz="1700" spc="-35" dirty="0">
                <a:latin typeface="Trebuchet MS"/>
                <a:cs typeface="Trebuchet MS"/>
              </a:rPr>
              <a:t> </a:t>
            </a:r>
            <a:r>
              <a:rPr sz="1700" dirty="0">
                <a:latin typeface="Trebuchet MS"/>
                <a:cs typeface="Trebuchet MS"/>
              </a:rPr>
              <a:t>all</a:t>
            </a:r>
            <a:r>
              <a:rPr sz="1700" spc="-65" dirty="0">
                <a:latin typeface="Trebuchet MS"/>
                <a:cs typeface="Trebuchet MS"/>
              </a:rPr>
              <a:t> </a:t>
            </a:r>
            <a:r>
              <a:rPr sz="1700" spc="-10" dirty="0">
                <a:latin typeface="Trebuchet MS"/>
                <a:cs typeface="Trebuchet MS"/>
              </a:rPr>
              <a:t>parishes</a:t>
            </a:r>
            <a:endParaRPr sz="1700" dirty="0">
              <a:latin typeface="Trebuchet MS"/>
              <a:cs typeface="Trebuchet MS"/>
            </a:endParaRPr>
          </a:p>
          <a:p>
            <a:pPr marL="299720" indent="-286385">
              <a:lnSpc>
                <a:spcPct val="100000"/>
              </a:lnSpc>
              <a:spcBef>
                <a:spcPts val="1605"/>
              </a:spcBef>
              <a:buFont typeface="Arial"/>
              <a:buChar char="•"/>
              <a:tabLst>
                <a:tab pos="299720" algn="l"/>
              </a:tabLst>
            </a:pPr>
            <a:r>
              <a:rPr sz="1700" spc="-70" dirty="0">
                <a:latin typeface="Trebuchet MS"/>
                <a:cs typeface="Trebuchet MS"/>
              </a:rPr>
              <a:t>To</a:t>
            </a:r>
            <a:r>
              <a:rPr sz="1700" spc="-125" dirty="0">
                <a:latin typeface="Trebuchet MS"/>
                <a:cs typeface="Trebuchet MS"/>
              </a:rPr>
              <a:t> </a:t>
            </a:r>
            <a:r>
              <a:rPr sz="1700" dirty="0">
                <a:latin typeface="Trebuchet MS"/>
                <a:cs typeface="Trebuchet MS"/>
              </a:rPr>
              <a:t>make</a:t>
            </a:r>
            <a:r>
              <a:rPr sz="1700" spc="-90" dirty="0">
                <a:latin typeface="Trebuchet MS"/>
                <a:cs typeface="Trebuchet MS"/>
              </a:rPr>
              <a:t> </a:t>
            </a:r>
            <a:r>
              <a:rPr sz="1700" dirty="0">
                <a:latin typeface="Trebuchet MS"/>
                <a:cs typeface="Trebuchet MS"/>
              </a:rPr>
              <a:t>COPS</a:t>
            </a:r>
            <a:r>
              <a:rPr sz="1700" spc="-70" dirty="0">
                <a:latin typeface="Trebuchet MS"/>
                <a:cs typeface="Trebuchet MS"/>
              </a:rPr>
              <a:t> </a:t>
            </a:r>
            <a:r>
              <a:rPr sz="1700" spc="-10" dirty="0">
                <a:latin typeface="Trebuchet MS"/>
                <a:cs typeface="Trebuchet MS"/>
              </a:rPr>
              <a:t>proportional</a:t>
            </a:r>
            <a:r>
              <a:rPr sz="1700" spc="-50" dirty="0">
                <a:latin typeface="Trebuchet MS"/>
                <a:cs typeface="Trebuchet MS"/>
              </a:rPr>
              <a:t> </a:t>
            </a:r>
            <a:r>
              <a:rPr sz="1700" dirty="0">
                <a:latin typeface="Trebuchet MS"/>
                <a:cs typeface="Trebuchet MS"/>
              </a:rPr>
              <a:t>to</a:t>
            </a:r>
            <a:r>
              <a:rPr sz="1700" spc="-55" dirty="0">
                <a:latin typeface="Trebuchet MS"/>
                <a:cs typeface="Trebuchet MS"/>
              </a:rPr>
              <a:t> </a:t>
            </a:r>
            <a:r>
              <a:rPr sz="1700" dirty="0">
                <a:latin typeface="Trebuchet MS"/>
                <a:cs typeface="Trebuchet MS"/>
              </a:rPr>
              <a:t>a</a:t>
            </a:r>
            <a:r>
              <a:rPr sz="1700" spc="-70" dirty="0">
                <a:latin typeface="Trebuchet MS"/>
                <a:cs typeface="Trebuchet MS"/>
              </a:rPr>
              <a:t> </a:t>
            </a:r>
            <a:r>
              <a:rPr sz="1700" spc="-10" dirty="0">
                <a:latin typeface="Trebuchet MS"/>
                <a:cs typeface="Trebuchet MS"/>
              </a:rPr>
              <a:t>parish’s</a:t>
            </a:r>
            <a:r>
              <a:rPr sz="1700" spc="-65" dirty="0">
                <a:latin typeface="Trebuchet MS"/>
                <a:cs typeface="Trebuchet MS"/>
              </a:rPr>
              <a:t> </a:t>
            </a:r>
            <a:r>
              <a:rPr sz="1700" dirty="0">
                <a:latin typeface="Trebuchet MS"/>
                <a:cs typeface="Trebuchet MS"/>
              </a:rPr>
              <a:t>ability</a:t>
            </a:r>
            <a:r>
              <a:rPr sz="1700" spc="-50" dirty="0">
                <a:latin typeface="Trebuchet MS"/>
                <a:cs typeface="Trebuchet MS"/>
              </a:rPr>
              <a:t> </a:t>
            </a:r>
            <a:r>
              <a:rPr sz="1700" dirty="0">
                <a:latin typeface="Trebuchet MS"/>
                <a:cs typeface="Trebuchet MS"/>
              </a:rPr>
              <a:t>to</a:t>
            </a:r>
            <a:r>
              <a:rPr sz="1700" spc="-50" dirty="0">
                <a:latin typeface="Trebuchet MS"/>
                <a:cs typeface="Trebuchet MS"/>
              </a:rPr>
              <a:t> </a:t>
            </a:r>
            <a:r>
              <a:rPr sz="1700" spc="-25" dirty="0">
                <a:latin typeface="Trebuchet MS"/>
                <a:cs typeface="Trebuchet MS"/>
              </a:rPr>
              <a:t>pay</a:t>
            </a:r>
            <a:endParaRPr sz="1700" dirty="0">
              <a:latin typeface="Trebuchet MS"/>
              <a:cs typeface="Trebuchet MS"/>
            </a:endParaRPr>
          </a:p>
          <a:p>
            <a:pPr marL="299720" indent="-286385">
              <a:lnSpc>
                <a:spcPct val="100000"/>
              </a:lnSpc>
              <a:spcBef>
                <a:spcPts val="1595"/>
              </a:spcBef>
              <a:buFont typeface="Arial"/>
              <a:buChar char="•"/>
              <a:tabLst>
                <a:tab pos="299720" algn="l"/>
              </a:tabLst>
            </a:pPr>
            <a:r>
              <a:rPr sz="1700" spc="-70" dirty="0">
                <a:latin typeface="Trebuchet MS"/>
                <a:cs typeface="Trebuchet MS"/>
              </a:rPr>
              <a:t>To</a:t>
            </a:r>
            <a:r>
              <a:rPr sz="1700" spc="-100" dirty="0">
                <a:latin typeface="Trebuchet MS"/>
                <a:cs typeface="Trebuchet MS"/>
              </a:rPr>
              <a:t> </a:t>
            </a:r>
            <a:r>
              <a:rPr sz="1700" dirty="0">
                <a:latin typeface="Trebuchet MS"/>
                <a:cs typeface="Trebuchet MS"/>
              </a:rPr>
              <a:t>improve</a:t>
            </a:r>
            <a:r>
              <a:rPr sz="1700" spc="15" dirty="0">
                <a:latin typeface="Trebuchet MS"/>
                <a:cs typeface="Trebuchet MS"/>
              </a:rPr>
              <a:t> </a:t>
            </a:r>
            <a:r>
              <a:rPr sz="1700" dirty="0">
                <a:latin typeface="Trebuchet MS"/>
                <a:cs typeface="Trebuchet MS"/>
              </a:rPr>
              <a:t>on</a:t>
            </a:r>
            <a:r>
              <a:rPr sz="1700" spc="-5" dirty="0">
                <a:latin typeface="Trebuchet MS"/>
                <a:cs typeface="Trebuchet MS"/>
              </a:rPr>
              <a:t> </a:t>
            </a:r>
            <a:r>
              <a:rPr sz="1700" dirty="0">
                <a:latin typeface="Trebuchet MS"/>
                <a:cs typeface="Trebuchet MS"/>
              </a:rPr>
              <a:t>the</a:t>
            </a:r>
            <a:r>
              <a:rPr sz="1700" spc="-10" dirty="0">
                <a:latin typeface="Trebuchet MS"/>
                <a:cs typeface="Trebuchet MS"/>
              </a:rPr>
              <a:t> </a:t>
            </a:r>
            <a:r>
              <a:rPr sz="1700" spc="-25" dirty="0">
                <a:latin typeface="Trebuchet MS"/>
                <a:cs typeface="Trebuchet MS"/>
              </a:rPr>
              <a:t>Equalization</a:t>
            </a:r>
            <a:r>
              <a:rPr sz="1700" spc="-100" dirty="0">
                <a:latin typeface="Trebuchet MS"/>
                <a:cs typeface="Trebuchet MS"/>
              </a:rPr>
              <a:t> </a:t>
            </a:r>
            <a:r>
              <a:rPr sz="1700" spc="-10" dirty="0">
                <a:latin typeface="Trebuchet MS"/>
                <a:cs typeface="Trebuchet MS"/>
              </a:rPr>
              <a:t>Assessment</a:t>
            </a:r>
            <a:endParaRPr sz="1700" dirty="0">
              <a:latin typeface="Trebuchet MS"/>
              <a:cs typeface="Trebuchet MS"/>
            </a:endParaRPr>
          </a:p>
          <a:p>
            <a:pPr marL="299085" indent="-286385">
              <a:lnSpc>
                <a:spcPts val="1920"/>
              </a:lnSpc>
              <a:spcBef>
                <a:spcPts val="1660"/>
              </a:spcBef>
              <a:buFont typeface="Arial"/>
              <a:buChar char="•"/>
              <a:tabLst>
                <a:tab pos="299085" algn="l"/>
              </a:tabLst>
            </a:pPr>
            <a:r>
              <a:rPr sz="1700" spc="-65" dirty="0">
                <a:latin typeface="Trebuchet MS"/>
                <a:cs typeface="Trebuchet MS"/>
              </a:rPr>
              <a:t>To</a:t>
            </a:r>
            <a:r>
              <a:rPr sz="1700" spc="-114" dirty="0">
                <a:latin typeface="Trebuchet MS"/>
                <a:cs typeface="Trebuchet MS"/>
              </a:rPr>
              <a:t> </a:t>
            </a:r>
            <a:r>
              <a:rPr sz="1700" dirty="0">
                <a:latin typeface="Trebuchet MS"/>
                <a:cs typeface="Trebuchet MS"/>
              </a:rPr>
              <a:t>create</a:t>
            </a:r>
            <a:r>
              <a:rPr sz="1700" spc="-60" dirty="0">
                <a:latin typeface="Trebuchet MS"/>
                <a:cs typeface="Trebuchet MS"/>
              </a:rPr>
              <a:t> </a:t>
            </a:r>
            <a:r>
              <a:rPr sz="1700" dirty="0">
                <a:latin typeface="Trebuchet MS"/>
                <a:cs typeface="Trebuchet MS"/>
              </a:rPr>
              <a:t>a</a:t>
            </a:r>
            <a:r>
              <a:rPr sz="1700" spc="-55" dirty="0">
                <a:latin typeface="Trebuchet MS"/>
                <a:cs typeface="Trebuchet MS"/>
              </a:rPr>
              <a:t> </a:t>
            </a:r>
            <a:r>
              <a:rPr sz="1700" dirty="0">
                <a:latin typeface="Trebuchet MS"/>
                <a:cs typeface="Trebuchet MS"/>
              </a:rPr>
              <a:t>more</a:t>
            </a:r>
            <a:r>
              <a:rPr sz="1700" spc="-35" dirty="0">
                <a:latin typeface="Trebuchet MS"/>
                <a:cs typeface="Trebuchet MS"/>
              </a:rPr>
              <a:t> </a:t>
            </a:r>
            <a:r>
              <a:rPr sz="1700" dirty="0">
                <a:latin typeface="Trebuchet MS"/>
                <a:cs typeface="Trebuchet MS"/>
              </a:rPr>
              <a:t>stable</a:t>
            </a:r>
            <a:r>
              <a:rPr sz="1700" spc="-60" dirty="0">
                <a:latin typeface="Trebuchet MS"/>
                <a:cs typeface="Trebuchet MS"/>
              </a:rPr>
              <a:t> </a:t>
            </a:r>
            <a:r>
              <a:rPr sz="1700" spc="-25" dirty="0">
                <a:latin typeface="Trebuchet MS"/>
                <a:cs typeface="Trebuchet MS"/>
              </a:rPr>
              <a:t>year-</a:t>
            </a:r>
            <a:r>
              <a:rPr sz="1700" spc="-30" dirty="0">
                <a:latin typeface="Trebuchet MS"/>
                <a:cs typeface="Trebuchet MS"/>
              </a:rPr>
              <a:t>to-</a:t>
            </a:r>
            <a:r>
              <a:rPr sz="1700" dirty="0">
                <a:latin typeface="Trebuchet MS"/>
                <a:cs typeface="Trebuchet MS"/>
              </a:rPr>
              <a:t>year</a:t>
            </a:r>
            <a:r>
              <a:rPr sz="1700" spc="-50" dirty="0">
                <a:latin typeface="Trebuchet MS"/>
                <a:cs typeface="Trebuchet MS"/>
              </a:rPr>
              <a:t> </a:t>
            </a:r>
            <a:r>
              <a:rPr sz="1700" dirty="0">
                <a:latin typeface="Trebuchet MS"/>
                <a:cs typeface="Trebuchet MS"/>
              </a:rPr>
              <a:t>system,</a:t>
            </a:r>
            <a:r>
              <a:rPr sz="1700" spc="-30" dirty="0">
                <a:latin typeface="Trebuchet MS"/>
                <a:cs typeface="Trebuchet MS"/>
              </a:rPr>
              <a:t> </a:t>
            </a:r>
            <a:r>
              <a:rPr sz="1700" dirty="0">
                <a:latin typeface="Trebuchet MS"/>
                <a:cs typeface="Trebuchet MS"/>
              </a:rPr>
              <a:t>allowing</a:t>
            </a:r>
            <a:r>
              <a:rPr sz="1700" spc="-90" dirty="0">
                <a:latin typeface="Trebuchet MS"/>
                <a:cs typeface="Trebuchet MS"/>
              </a:rPr>
              <a:t> </a:t>
            </a:r>
            <a:r>
              <a:rPr sz="1700" dirty="0">
                <a:latin typeface="Trebuchet MS"/>
                <a:cs typeface="Trebuchet MS"/>
              </a:rPr>
              <a:t>for</a:t>
            </a:r>
            <a:r>
              <a:rPr sz="1700" spc="-35" dirty="0">
                <a:latin typeface="Trebuchet MS"/>
                <a:cs typeface="Trebuchet MS"/>
              </a:rPr>
              <a:t> </a:t>
            </a:r>
            <a:r>
              <a:rPr sz="1700" dirty="0">
                <a:latin typeface="Trebuchet MS"/>
                <a:cs typeface="Trebuchet MS"/>
              </a:rPr>
              <a:t>better</a:t>
            </a:r>
            <a:r>
              <a:rPr sz="1700" spc="-25" dirty="0">
                <a:latin typeface="Trebuchet MS"/>
                <a:cs typeface="Trebuchet MS"/>
              </a:rPr>
              <a:t> long-</a:t>
            </a:r>
            <a:r>
              <a:rPr sz="1700" spc="-20" dirty="0">
                <a:latin typeface="Trebuchet MS"/>
                <a:cs typeface="Trebuchet MS"/>
              </a:rPr>
              <a:t>term</a:t>
            </a:r>
            <a:endParaRPr sz="1700" dirty="0">
              <a:latin typeface="Trebuchet MS"/>
              <a:cs typeface="Trebuchet MS"/>
            </a:endParaRPr>
          </a:p>
          <a:p>
            <a:pPr marL="299085">
              <a:lnSpc>
                <a:spcPts val="1920"/>
              </a:lnSpc>
            </a:pPr>
            <a:r>
              <a:rPr sz="1700" spc="-10" dirty="0">
                <a:latin typeface="Trebuchet MS"/>
                <a:cs typeface="Trebuchet MS"/>
              </a:rPr>
              <a:t>planning</a:t>
            </a:r>
            <a:endParaRPr sz="1700" dirty="0">
              <a:latin typeface="Trebuchet MS"/>
              <a:cs typeface="Trebuchet M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39952" y="940053"/>
            <a:ext cx="5224145" cy="1042669"/>
          </a:xfrm>
          <a:prstGeom prst="rect">
            <a:avLst/>
          </a:prstGeom>
        </p:spPr>
        <p:txBody>
          <a:bodyPr vert="horz" wrap="square" lIns="0" tIns="69850" rIns="0" bIns="0" rtlCol="0">
            <a:spAutoFit/>
          </a:bodyPr>
          <a:lstStyle/>
          <a:p>
            <a:pPr marL="12700" marR="5080">
              <a:lnSpc>
                <a:spcPts val="3810"/>
              </a:lnSpc>
              <a:spcBef>
                <a:spcPts val="550"/>
              </a:spcBef>
            </a:pPr>
            <a:r>
              <a:rPr sz="3500" dirty="0"/>
              <a:t>ECOPS</a:t>
            </a:r>
            <a:r>
              <a:rPr sz="3500" spc="-140" dirty="0"/>
              <a:t> </a:t>
            </a:r>
            <a:r>
              <a:rPr sz="3500" dirty="0"/>
              <a:t>(Equalized</a:t>
            </a:r>
            <a:r>
              <a:rPr sz="3500" spc="-114" dirty="0"/>
              <a:t> </a:t>
            </a:r>
            <a:r>
              <a:rPr sz="3500" dirty="0"/>
              <a:t>Cost</a:t>
            </a:r>
            <a:r>
              <a:rPr sz="3500" spc="-125" dirty="0"/>
              <a:t> </a:t>
            </a:r>
            <a:r>
              <a:rPr sz="3500" spc="-25" dirty="0"/>
              <a:t>of </a:t>
            </a:r>
            <a:r>
              <a:rPr sz="3500" dirty="0"/>
              <a:t>Priestly</a:t>
            </a:r>
            <a:r>
              <a:rPr sz="3500" spc="-210" dirty="0"/>
              <a:t> </a:t>
            </a:r>
            <a:r>
              <a:rPr sz="3500" spc="-10" dirty="0"/>
              <a:t>Services)</a:t>
            </a:r>
            <a:endParaRPr sz="3500" dirty="0"/>
          </a:p>
        </p:txBody>
      </p:sp>
      <p:pic>
        <p:nvPicPr>
          <p:cNvPr id="3" name="object 3"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4" name="object 4"/>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
        <p:nvSpPr>
          <p:cNvPr id="5" name="object 5"/>
          <p:cNvSpPr txBox="1">
            <a:spLocks noGrp="1"/>
          </p:cNvSpPr>
          <p:nvPr>
            <p:ph type="body" idx="1"/>
          </p:nvPr>
        </p:nvSpPr>
        <p:spPr>
          <a:prstGeom prst="rect">
            <a:avLst/>
          </a:prstGeom>
        </p:spPr>
        <p:txBody>
          <a:bodyPr vert="horz" wrap="square" lIns="0" tIns="453009" rIns="0" bIns="0" rtlCol="0">
            <a:spAutoFit/>
          </a:bodyPr>
          <a:lstStyle/>
          <a:p>
            <a:pPr marL="871855" marR="5080">
              <a:lnSpc>
                <a:spcPct val="100000"/>
              </a:lnSpc>
              <a:spcBef>
                <a:spcPts val="95"/>
              </a:spcBef>
            </a:pPr>
            <a:r>
              <a:rPr dirty="0"/>
              <a:t>With</a:t>
            </a:r>
            <a:r>
              <a:rPr spc="-45" dirty="0"/>
              <a:t> </a:t>
            </a:r>
            <a:r>
              <a:rPr dirty="0"/>
              <a:t>ECOPS</a:t>
            </a:r>
            <a:r>
              <a:rPr spc="-80" dirty="0"/>
              <a:t> </a:t>
            </a:r>
            <a:r>
              <a:rPr dirty="0"/>
              <a:t>the</a:t>
            </a:r>
            <a:r>
              <a:rPr spc="-55" dirty="0"/>
              <a:t> </a:t>
            </a:r>
            <a:r>
              <a:rPr dirty="0"/>
              <a:t>costs</a:t>
            </a:r>
            <a:r>
              <a:rPr spc="-55" dirty="0"/>
              <a:t> </a:t>
            </a:r>
            <a:r>
              <a:rPr dirty="0"/>
              <a:t>of</a:t>
            </a:r>
            <a:r>
              <a:rPr spc="-60" dirty="0"/>
              <a:t> </a:t>
            </a:r>
            <a:r>
              <a:rPr dirty="0"/>
              <a:t>all</a:t>
            </a:r>
            <a:r>
              <a:rPr spc="-80" dirty="0"/>
              <a:t> </a:t>
            </a:r>
            <a:r>
              <a:rPr dirty="0"/>
              <a:t>stipendiary</a:t>
            </a:r>
            <a:r>
              <a:rPr spc="-50" dirty="0"/>
              <a:t> </a:t>
            </a:r>
            <a:r>
              <a:rPr dirty="0"/>
              <a:t>clergy</a:t>
            </a:r>
            <a:r>
              <a:rPr spc="-60" dirty="0"/>
              <a:t> </a:t>
            </a:r>
            <a:r>
              <a:rPr dirty="0"/>
              <a:t>are</a:t>
            </a:r>
            <a:r>
              <a:rPr spc="-75" dirty="0"/>
              <a:t> </a:t>
            </a:r>
            <a:r>
              <a:rPr dirty="0"/>
              <a:t>pooled</a:t>
            </a:r>
            <a:r>
              <a:rPr spc="-40" dirty="0"/>
              <a:t> </a:t>
            </a:r>
            <a:r>
              <a:rPr dirty="0"/>
              <a:t>and</a:t>
            </a:r>
            <a:r>
              <a:rPr spc="-85" dirty="0"/>
              <a:t> </a:t>
            </a:r>
            <a:r>
              <a:rPr spc="-20" dirty="0"/>
              <a:t>then </a:t>
            </a:r>
            <a:r>
              <a:rPr dirty="0"/>
              <a:t>distributed</a:t>
            </a:r>
            <a:r>
              <a:rPr spc="-30" dirty="0"/>
              <a:t> </a:t>
            </a:r>
            <a:r>
              <a:rPr dirty="0"/>
              <a:t>according</a:t>
            </a:r>
            <a:r>
              <a:rPr spc="-75" dirty="0"/>
              <a:t> </a:t>
            </a:r>
            <a:r>
              <a:rPr dirty="0"/>
              <a:t>to</a:t>
            </a:r>
            <a:r>
              <a:rPr spc="-45" dirty="0"/>
              <a:t> </a:t>
            </a:r>
            <a:r>
              <a:rPr dirty="0"/>
              <a:t>the</a:t>
            </a:r>
            <a:r>
              <a:rPr spc="-70" dirty="0"/>
              <a:t> </a:t>
            </a:r>
            <a:r>
              <a:rPr dirty="0"/>
              <a:t>ECOPS</a:t>
            </a:r>
            <a:r>
              <a:rPr spc="-60" dirty="0"/>
              <a:t> </a:t>
            </a:r>
            <a:r>
              <a:rPr dirty="0"/>
              <a:t>Formula</a:t>
            </a:r>
            <a:r>
              <a:rPr spc="-90" dirty="0"/>
              <a:t> </a:t>
            </a:r>
            <a:r>
              <a:rPr dirty="0"/>
              <a:t>=</a:t>
            </a:r>
            <a:r>
              <a:rPr spc="-60" dirty="0"/>
              <a:t> </a:t>
            </a:r>
            <a:r>
              <a:rPr dirty="0"/>
              <a:t>Base</a:t>
            </a:r>
            <a:r>
              <a:rPr spc="-60" dirty="0"/>
              <a:t> </a:t>
            </a:r>
            <a:r>
              <a:rPr dirty="0"/>
              <a:t>COPS</a:t>
            </a:r>
            <a:r>
              <a:rPr spc="-70" dirty="0"/>
              <a:t> </a:t>
            </a:r>
            <a:r>
              <a:rPr dirty="0"/>
              <a:t>+</a:t>
            </a:r>
            <a:r>
              <a:rPr spc="-60" dirty="0"/>
              <a:t> </a:t>
            </a:r>
            <a:r>
              <a:rPr spc="-10" dirty="0"/>
              <a:t>Equalization:</a:t>
            </a:r>
          </a:p>
          <a:p>
            <a:pPr marL="927100">
              <a:lnSpc>
                <a:spcPct val="100000"/>
              </a:lnSpc>
              <a:spcBef>
                <a:spcPts val="1200"/>
              </a:spcBef>
            </a:pPr>
            <a:r>
              <a:rPr b="1" dirty="0">
                <a:latin typeface="Trebuchet MS"/>
                <a:cs typeface="Trebuchet MS"/>
              </a:rPr>
              <a:t>Base</a:t>
            </a:r>
            <a:r>
              <a:rPr b="1" spc="-80" dirty="0">
                <a:latin typeface="Trebuchet MS"/>
                <a:cs typeface="Trebuchet MS"/>
              </a:rPr>
              <a:t> </a:t>
            </a:r>
            <a:r>
              <a:rPr b="1" dirty="0">
                <a:latin typeface="Trebuchet MS"/>
                <a:cs typeface="Trebuchet MS"/>
              </a:rPr>
              <a:t>COPS</a:t>
            </a:r>
            <a:r>
              <a:rPr b="1" spc="-50" dirty="0">
                <a:latin typeface="Trebuchet MS"/>
                <a:cs typeface="Trebuchet MS"/>
              </a:rPr>
              <a:t> </a:t>
            </a:r>
            <a:r>
              <a:rPr dirty="0"/>
              <a:t>=</a:t>
            </a:r>
            <a:r>
              <a:rPr spc="-65" dirty="0"/>
              <a:t> </a:t>
            </a:r>
            <a:r>
              <a:rPr dirty="0"/>
              <a:t>base</a:t>
            </a:r>
            <a:r>
              <a:rPr spc="-80" dirty="0"/>
              <a:t> </a:t>
            </a:r>
            <a:r>
              <a:rPr dirty="0"/>
              <a:t>stipend</a:t>
            </a:r>
            <a:r>
              <a:rPr spc="-60" dirty="0"/>
              <a:t> </a:t>
            </a:r>
            <a:r>
              <a:rPr dirty="0"/>
              <a:t>on</a:t>
            </a:r>
            <a:r>
              <a:rPr spc="-65" dirty="0"/>
              <a:t> </a:t>
            </a:r>
            <a:r>
              <a:rPr dirty="0"/>
              <a:t>stipendiary</a:t>
            </a:r>
            <a:r>
              <a:rPr spc="-55" dirty="0"/>
              <a:t> </a:t>
            </a:r>
            <a:r>
              <a:rPr dirty="0"/>
              <a:t>scale,</a:t>
            </a:r>
            <a:r>
              <a:rPr spc="-75" dirty="0"/>
              <a:t> </a:t>
            </a:r>
            <a:r>
              <a:rPr dirty="0"/>
              <a:t>travel</a:t>
            </a:r>
            <a:r>
              <a:rPr spc="-70" dirty="0"/>
              <a:t> </a:t>
            </a:r>
            <a:r>
              <a:rPr dirty="0"/>
              <a:t>allowance,</a:t>
            </a:r>
            <a:r>
              <a:rPr spc="-110" dirty="0"/>
              <a:t> </a:t>
            </a:r>
            <a:r>
              <a:rPr spc="-25" dirty="0"/>
              <a:t>and</a:t>
            </a:r>
          </a:p>
          <a:p>
            <a:pPr marL="927100">
              <a:lnSpc>
                <a:spcPct val="100000"/>
              </a:lnSpc>
              <a:spcBef>
                <a:spcPts val="5"/>
              </a:spcBef>
            </a:pPr>
            <a:r>
              <a:rPr dirty="0"/>
              <a:t>benefits</a:t>
            </a:r>
            <a:r>
              <a:rPr spc="-105" dirty="0"/>
              <a:t> </a:t>
            </a:r>
            <a:r>
              <a:rPr dirty="0"/>
              <a:t>(excluding</a:t>
            </a:r>
            <a:r>
              <a:rPr spc="-120" dirty="0"/>
              <a:t> </a:t>
            </a:r>
            <a:r>
              <a:rPr spc="-10" dirty="0"/>
              <a:t>housing);</a:t>
            </a:r>
          </a:p>
          <a:p>
            <a:pPr marL="927735" marR="470534" indent="-1270">
              <a:lnSpc>
                <a:spcPct val="100000"/>
              </a:lnSpc>
              <a:spcBef>
                <a:spcPts val="1200"/>
              </a:spcBef>
            </a:pPr>
            <a:r>
              <a:rPr b="1" spc="-10" dirty="0">
                <a:latin typeface="Trebuchet MS"/>
                <a:cs typeface="Trebuchet MS"/>
              </a:rPr>
              <a:t>Equalization</a:t>
            </a:r>
            <a:r>
              <a:rPr b="1" spc="-75" dirty="0">
                <a:latin typeface="Trebuchet MS"/>
                <a:cs typeface="Trebuchet MS"/>
              </a:rPr>
              <a:t> </a:t>
            </a:r>
            <a:r>
              <a:rPr dirty="0"/>
              <a:t>=</a:t>
            </a:r>
            <a:r>
              <a:rPr spc="-50" dirty="0"/>
              <a:t> </a:t>
            </a:r>
            <a:r>
              <a:rPr spc="-20" dirty="0"/>
              <a:t>Equalization</a:t>
            </a:r>
            <a:r>
              <a:rPr spc="-95" dirty="0"/>
              <a:t> </a:t>
            </a:r>
            <a:r>
              <a:rPr spc="-30" dirty="0"/>
              <a:t>Total</a:t>
            </a:r>
            <a:r>
              <a:rPr spc="-75" dirty="0"/>
              <a:t> </a:t>
            </a:r>
            <a:r>
              <a:rPr dirty="0"/>
              <a:t>(i.e.</a:t>
            </a:r>
            <a:r>
              <a:rPr spc="-55" dirty="0"/>
              <a:t> </a:t>
            </a:r>
            <a:r>
              <a:rPr spc="-30" dirty="0"/>
              <a:t>Total</a:t>
            </a:r>
            <a:r>
              <a:rPr spc="-90" dirty="0"/>
              <a:t> </a:t>
            </a:r>
            <a:r>
              <a:rPr dirty="0"/>
              <a:t>COPS</a:t>
            </a:r>
            <a:r>
              <a:rPr spc="-60" dirty="0"/>
              <a:t> </a:t>
            </a:r>
            <a:r>
              <a:rPr spc="-10" dirty="0"/>
              <a:t>minus</a:t>
            </a:r>
            <a:r>
              <a:rPr spc="-85" dirty="0"/>
              <a:t> </a:t>
            </a:r>
            <a:r>
              <a:rPr spc="-30" dirty="0"/>
              <a:t>Total</a:t>
            </a:r>
            <a:r>
              <a:rPr spc="-90" dirty="0"/>
              <a:t> </a:t>
            </a:r>
            <a:r>
              <a:rPr spc="-20" dirty="0"/>
              <a:t>Base </a:t>
            </a:r>
            <a:r>
              <a:rPr dirty="0"/>
              <a:t>COPS)</a:t>
            </a:r>
            <a:r>
              <a:rPr spc="-55" dirty="0"/>
              <a:t> </a:t>
            </a:r>
            <a:r>
              <a:rPr dirty="0"/>
              <a:t>x</a:t>
            </a:r>
            <a:r>
              <a:rPr spc="-60" dirty="0"/>
              <a:t> </a:t>
            </a:r>
            <a:r>
              <a:rPr spc="-20" dirty="0"/>
              <a:t>PFS%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rPr sz="3500" spc="-20" dirty="0"/>
              <a:t>Parish</a:t>
            </a:r>
            <a:r>
              <a:rPr sz="3500" spc="-215" dirty="0"/>
              <a:t> </a:t>
            </a:r>
            <a:r>
              <a:rPr sz="3500" spc="-10" dirty="0"/>
              <a:t>Insurance</a:t>
            </a:r>
            <a:endParaRPr sz="3500" dirty="0"/>
          </a:p>
        </p:txBody>
      </p:sp>
      <p:grpSp>
        <p:nvGrpSpPr>
          <p:cNvPr id="3" name="object 3"/>
          <p:cNvGrpSpPr/>
          <p:nvPr/>
        </p:nvGrpSpPr>
        <p:grpSpPr>
          <a:xfrm>
            <a:off x="2362200" y="1285494"/>
            <a:ext cx="9829800" cy="5572760"/>
            <a:chOff x="2362200" y="1285494"/>
            <a:chExt cx="9829800" cy="5572760"/>
          </a:xfrm>
        </p:grpSpPr>
        <p:pic>
          <p:nvPicPr>
            <p:cNvPr id="4" name="object 4" descr="Logo  Description automatically generated"/>
            <p:cNvPicPr/>
            <p:nvPr/>
          </p:nvPicPr>
          <p:blipFill>
            <a:blip r:embed="rId2" cstate="print"/>
            <a:stretch>
              <a:fillRect/>
            </a:stretch>
          </p:blipFill>
          <p:spPr>
            <a:xfrm>
              <a:off x="7967471" y="6161531"/>
              <a:ext cx="4224528" cy="696466"/>
            </a:xfrm>
            <a:prstGeom prst="rect">
              <a:avLst/>
            </a:prstGeom>
          </p:spPr>
        </p:pic>
        <p:pic>
          <p:nvPicPr>
            <p:cNvPr id="5" name="object 5"/>
            <p:cNvPicPr/>
            <p:nvPr/>
          </p:nvPicPr>
          <p:blipFill>
            <a:blip r:embed="rId3" cstate="print"/>
            <a:stretch>
              <a:fillRect/>
            </a:stretch>
          </p:blipFill>
          <p:spPr>
            <a:xfrm>
              <a:off x="2362200" y="1981200"/>
              <a:ext cx="5562600" cy="4165853"/>
            </a:xfrm>
            <a:prstGeom prst="rect">
              <a:avLst/>
            </a:prstGeom>
          </p:spPr>
        </p:pic>
        <p:sp>
          <p:nvSpPr>
            <p:cNvPr id="6" name="object 6"/>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39952" y="936497"/>
            <a:ext cx="6242685" cy="1069340"/>
          </a:xfrm>
          <a:prstGeom prst="rect">
            <a:avLst/>
          </a:prstGeom>
        </p:spPr>
        <p:txBody>
          <a:bodyPr vert="horz" wrap="square" lIns="0" tIns="73660" rIns="0" bIns="0" rtlCol="0">
            <a:spAutoFit/>
          </a:bodyPr>
          <a:lstStyle/>
          <a:p>
            <a:pPr marL="12700" marR="5080">
              <a:lnSpc>
                <a:spcPts val="3900"/>
              </a:lnSpc>
              <a:spcBef>
                <a:spcPts val="580"/>
              </a:spcBef>
            </a:pPr>
            <a:r>
              <a:rPr sz="3600" dirty="0"/>
              <a:t>Parish</a:t>
            </a:r>
            <a:r>
              <a:rPr sz="3600" spc="-200" dirty="0"/>
              <a:t> </a:t>
            </a:r>
            <a:r>
              <a:rPr sz="3600" dirty="0"/>
              <a:t>Insurance</a:t>
            </a:r>
            <a:r>
              <a:rPr sz="3600" spc="-265" dirty="0"/>
              <a:t> </a:t>
            </a:r>
            <a:r>
              <a:rPr sz="3600" spc="-10" dirty="0"/>
              <a:t>Through</a:t>
            </a:r>
            <a:r>
              <a:rPr sz="3600" spc="-190" dirty="0"/>
              <a:t> </a:t>
            </a:r>
            <a:r>
              <a:rPr sz="3600" spc="-25" dirty="0"/>
              <a:t>our </a:t>
            </a:r>
            <a:r>
              <a:rPr sz="3600" dirty="0"/>
              <a:t>Diocese</a:t>
            </a:r>
            <a:r>
              <a:rPr sz="3600" spc="-220" dirty="0"/>
              <a:t> </a:t>
            </a:r>
            <a:r>
              <a:rPr sz="3600" spc="-10" dirty="0"/>
              <a:t>Covers</a:t>
            </a:r>
            <a:endParaRPr sz="3600" dirty="0"/>
          </a:p>
        </p:txBody>
      </p:sp>
      <p:pic>
        <p:nvPicPr>
          <p:cNvPr id="3" name="object 3"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4" name="object 4"/>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
        <p:nvSpPr>
          <p:cNvPr id="5" name="object 5"/>
          <p:cNvSpPr txBox="1"/>
          <p:nvPr/>
        </p:nvSpPr>
        <p:spPr>
          <a:xfrm>
            <a:off x="1069847" y="2348738"/>
            <a:ext cx="5890895" cy="2875280"/>
          </a:xfrm>
          <a:prstGeom prst="rect">
            <a:avLst/>
          </a:prstGeom>
        </p:spPr>
        <p:txBody>
          <a:bodyPr vert="horz" wrap="square" lIns="0" tIns="12065" rIns="0" bIns="0" rtlCol="0">
            <a:spAutoFit/>
          </a:bodyPr>
          <a:lstStyle/>
          <a:p>
            <a:pPr marL="299720" indent="-286385">
              <a:lnSpc>
                <a:spcPct val="100000"/>
              </a:lnSpc>
              <a:spcBef>
                <a:spcPts val="95"/>
              </a:spcBef>
              <a:buFont typeface="Arial"/>
              <a:buChar char="•"/>
              <a:tabLst>
                <a:tab pos="299720" algn="l"/>
              </a:tabLst>
            </a:pPr>
            <a:r>
              <a:rPr sz="1700" dirty="0">
                <a:latin typeface="Trebuchet MS"/>
                <a:cs typeface="Trebuchet MS"/>
              </a:rPr>
              <a:t>Property</a:t>
            </a:r>
            <a:r>
              <a:rPr sz="1700" spc="-30" dirty="0">
                <a:latin typeface="Trebuchet MS"/>
                <a:cs typeface="Trebuchet MS"/>
              </a:rPr>
              <a:t> </a:t>
            </a:r>
            <a:r>
              <a:rPr sz="1700" dirty="0">
                <a:latin typeface="Trebuchet MS"/>
                <a:cs typeface="Trebuchet MS"/>
              </a:rPr>
              <a:t>and</a:t>
            </a:r>
            <a:r>
              <a:rPr sz="1700" spc="-90" dirty="0">
                <a:latin typeface="Trebuchet MS"/>
                <a:cs typeface="Trebuchet MS"/>
              </a:rPr>
              <a:t> </a:t>
            </a:r>
            <a:r>
              <a:rPr sz="1700" dirty="0">
                <a:latin typeface="Trebuchet MS"/>
                <a:cs typeface="Trebuchet MS"/>
              </a:rPr>
              <a:t>Contents</a:t>
            </a:r>
            <a:r>
              <a:rPr sz="1700" spc="-80" dirty="0">
                <a:latin typeface="Trebuchet MS"/>
                <a:cs typeface="Trebuchet MS"/>
              </a:rPr>
              <a:t> </a:t>
            </a:r>
            <a:r>
              <a:rPr sz="1700" spc="-20" dirty="0">
                <a:latin typeface="Trebuchet MS"/>
                <a:cs typeface="Trebuchet MS"/>
              </a:rPr>
              <a:t>(Replacement</a:t>
            </a:r>
            <a:r>
              <a:rPr sz="1700" spc="-85" dirty="0">
                <a:latin typeface="Trebuchet MS"/>
                <a:cs typeface="Trebuchet MS"/>
              </a:rPr>
              <a:t> </a:t>
            </a:r>
            <a:r>
              <a:rPr sz="1700" spc="-10" dirty="0">
                <a:latin typeface="Trebuchet MS"/>
                <a:cs typeface="Trebuchet MS"/>
              </a:rPr>
              <a:t>Value)</a:t>
            </a:r>
            <a:endParaRPr sz="1700" dirty="0">
              <a:latin typeface="Trebuchet MS"/>
              <a:cs typeface="Trebuchet MS"/>
            </a:endParaRPr>
          </a:p>
          <a:p>
            <a:pPr marL="299720" marR="5080" indent="-287655">
              <a:lnSpc>
                <a:spcPct val="100000"/>
              </a:lnSpc>
              <a:buFont typeface="Arial"/>
              <a:buChar char="•"/>
              <a:tabLst>
                <a:tab pos="299720" algn="l"/>
                <a:tab pos="2037714" algn="l"/>
              </a:tabLst>
            </a:pPr>
            <a:r>
              <a:rPr sz="1700" dirty="0">
                <a:latin typeface="Trebuchet MS"/>
                <a:cs typeface="Trebuchet MS"/>
              </a:rPr>
              <a:t>General</a:t>
            </a:r>
            <a:r>
              <a:rPr sz="1700" spc="-50" dirty="0">
                <a:latin typeface="Trebuchet MS"/>
                <a:cs typeface="Trebuchet MS"/>
              </a:rPr>
              <a:t> </a:t>
            </a:r>
            <a:r>
              <a:rPr sz="1700" spc="-10" dirty="0">
                <a:latin typeface="Trebuchet MS"/>
                <a:cs typeface="Trebuchet MS"/>
              </a:rPr>
              <a:t>Liability</a:t>
            </a:r>
            <a:r>
              <a:rPr sz="1700" dirty="0">
                <a:latin typeface="Trebuchet MS"/>
                <a:cs typeface="Trebuchet MS"/>
              </a:rPr>
              <a:t>	-</a:t>
            </a:r>
            <a:r>
              <a:rPr sz="1700" spc="-55" dirty="0">
                <a:latin typeface="Trebuchet MS"/>
                <a:cs typeface="Trebuchet MS"/>
              </a:rPr>
              <a:t> </a:t>
            </a:r>
            <a:r>
              <a:rPr sz="1700" dirty="0">
                <a:latin typeface="Trebuchet MS"/>
                <a:cs typeface="Trebuchet MS"/>
              </a:rPr>
              <a:t>covers</a:t>
            </a:r>
            <a:r>
              <a:rPr sz="1700" spc="-50" dirty="0">
                <a:latin typeface="Trebuchet MS"/>
                <a:cs typeface="Trebuchet MS"/>
              </a:rPr>
              <a:t> </a:t>
            </a:r>
            <a:r>
              <a:rPr sz="1700" dirty="0">
                <a:latin typeface="Trebuchet MS"/>
                <a:cs typeface="Trebuchet MS"/>
              </a:rPr>
              <a:t>all</a:t>
            </a:r>
            <a:r>
              <a:rPr sz="1700" spc="-80" dirty="0">
                <a:latin typeface="Trebuchet MS"/>
                <a:cs typeface="Trebuchet MS"/>
              </a:rPr>
              <a:t> </a:t>
            </a:r>
            <a:r>
              <a:rPr sz="1700" dirty="0">
                <a:latin typeface="Trebuchet MS"/>
                <a:cs typeface="Trebuchet MS"/>
              </a:rPr>
              <a:t>employees</a:t>
            </a:r>
            <a:r>
              <a:rPr sz="1700" spc="-45" dirty="0">
                <a:latin typeface="Trebuchet MS"/>
                <a:cs typeface="Trebuchet MS"/>
              </a:rPr>
              <a:t> </a:t>
            </a:r>
            <a:r>
              <a:rPr sz="1700" spc="-10" dirty="0">
                <a:latin typeface="Trebuchet MS"/>
                <a:cs typeface="Trebuchet MS"/>
              </a:rPr>
              <a:t>including voluntary</a:t>
            </a:r>
            <a:r>
              <a:rPr sz="1700" spc="-95" dirty="0">
                <a:latin typeface="Trebuchet MS"/>
                <a:cs typeface="Trebuchet MS"/>
              </a:rPr>
              <a:t> </a:t>
            </a:r>
            <a:r>
              <a:rPr sz="1700" dirty="0">
                <a:latin typeface="Trebuchet MS"/>
                <a:cs typeface="Trebuchet MS"/>
              </a:rPr>
              <a:t>workers</a:t>
            </a:r>
            <a:r>
              <a:rPr sz="1700" spc="-50" dirty="0">
                <a:latin typeface="Trebuchet MS"/>
                <a:cs typeface="Trebuchet MS"/>
              </a:rPr>
              <a:t> </a:t>
            </a:r>
            <a:r>
              <a:rPr sz="1700" dirty="0">
                <a:latin typeface="Trebuchet MS"/>
                <a:cs typeface="Trebuchet MS"/>
              </a:rPr>
              <a:t>while</a:t>
            </a:r>
            <a:r>
              <a:rPr sz="1700" spc="-70" dirty="0">
                <a:latin typeface="Trebuchet MS"/>
                <a:cs typeface="Trebuchet MS"/>
              </a:rPr>
              <a:t> </a:t>
            </a:r>
            <a:r>
              <a:rPr sz="1700" dirty="0">
                <a:latin typeface="Trebuchet MS"/>
                <a:cs typeface="Trebuchet MS"/>
              </a:rPr>
              <a:t>engaged</a:t>
            </a:r>
            <a:r>
              <a:rPr sz="1700" spc="-95" dirty="0">
                <a:latin typeface="Trebuchet MS"/>
                <a:cs typeface="Trebuchet MS"/>
              </a:rPr>
              <a:t> </a:t>
            </a:r>
            <a:r>
              <a:rPr sz="1700" dirty="0">
                <a:latin typeface="Trebuchet MS"/>
                <a:cs typeface="Trebuchet MS"/>
              </a:rPr>
              <a:t>in</a:t>
            </a:r>
            <a:r>
              <a:rPr sz="1700" spc="-50" dirty="0">
                <a:latin typeface="Trebuchet MS"/>
                <a:cs typeface="Trebuchet MS"/>
              </a:rPr>
              <a:t> </a:t>
            </a:r>
            <a:r>
              <a:rPr sz="1700" dirty="0">
                <a:latin typeface="Trebuchet MS"/>
                <a:cs typeface="Trebuchet MS"/>
              </a:rPr>
              <a:t>activities</a:t>
            </a:r>
            <a:r>
              <a:rPr sz="1700" spc="-35" dirty="0">
                <a:latin typeface="Trebuchet MS"/>
                <a:cs typeface="Trebuchet MS"/>
              </a:rPr>
              <a:t> </a:t>
            </a:r>
            <a:r>
              <a:rPr sz="1700" dirty="0">
                <a:latin typeface="Trebuchet MS"/>
                <a:cs typeface="Trebuchet MS"/>
              </a:rPr>
              <a:t>on</a:t>
            </a:r>
            <a:r>
              <a:rPr sz="1700" spc="-55" dirty="0">
                <a:latin typeface="Trebuchet MS"/>
                <a:cs typeface="Trebuchet MS"/>
              </a:rPr>
              <a:t> </a:t>
            </a:r>
            <a:r>
              <a:rPr sz="1700" dirty="0">
                <a:latin typeface="Trebuchet MS"/>
                <a:cs typeface="Trebuchet MS"/>
              </a:rPr>
              <a:t>behalf</a:t>
            </a:r>
            <a:r>
              <a:rPr sz="1700" spc="-95" dirty="0">
                <a:latin typeface="Trebuchet MS"/>
                <a:cs typeface="Trebuchet MS"/>
              </a:rPr>
              <a:t> </a:t>
            </a:r>
            <a:r>
              <a:rPr sz="1700" spc="-25" dirty="0">
                <a:latin typeface="Trebuchet MS"/>
                <a:cs typeface="Trebuchet MS"/>
              </a:rPr>
              <a:t>of </a:t>
            </a:r>
            <a:r>
              <a:rPr sz="1700" dirty="0">
                <a:latin typeface="Trebuchet MS"/>
                <a:cs typeface="Trebuchet MS"/>
              </a:rPr>
              <a:t>the</a:t>
            </a:r>
            <a:r>
              <a:rPr sz="1700" spc="-25" dirty="0">
                <a:latin typeface="Trebuchet MS"/>
                <a:cs typeface="Trebuchet MS"/>
              </a:rPr>
              <a:t> </a:t>
            </a:r>
            <a:r>
              <a:rPr sz="1700" spc="-10" dirty="0">
                <a:latin typeface="Trebuchet MS"/>
                <a:cs typeface="Trebuchet MS"/>
              </a:rPr>
              <a:t>parish</a:t>
            </a:r>
            <a:endParaRPr sz="1700" dirty="0">
              <a:latin typeface="Trebuchet MS"/>
              <a:cs typeface="Trebuchet MS"/>
            </a:endParaRPr>
          </a:p>
          <a:p>
            <a:pPr marL="299720" indent="-286385">
              <a:lnSpc>
                <a:spcPct val="100000"/>
              </a:lnSpc>
              <a:spcBef>
                <a:spcPts val="5"/>
              </a:spcBef>
              <a:buFont typeface="Arial"/>
              <a:buChar char="•"/>
              <a:tabLst>
                <a:tab pos="299720" algn="l"/>
              </a:tabLst>
            </a:pPr>
            <a:r>
              <a:rPr sz="1700" dirty="0">
                <a:latin typeface="Trebuchet MS"/>
                <a:cs typeface="Trebuchet MS"/>
              </a:rPr>
              <a:t>Umbrella</a:t>
            </a:r>
            <a:r>
              <a:rPr sz="1700" spc="-90" dirty="0">
                <a:latin typeface="Trebuchet MS"/>
                <a:cs typeface="Trebuchet MS"/>
              </a:rPr>
              <a:t> </a:t>
            </a:r>
            <a:r>
              <a:rPr sz="1700" spc="-10" dirty="0">
                <a:latin typeface="Trebuchet MS"/>
                <a:cs typeface="Trebuchet MS"/>
              </a:rPr>
              <a:t>Liability</a:t>
            </a:r>
            <a:endParaRPr sz="1700" dirty="0">
              <a:latin typeface="Trebuchet MS"/>
              <a:cs typeface="Trebuchet MS"/>
            </a:endParaRPr>
          </a:p>
          <a:p>
            <a:pPr marL="299720" indent="-286385">
              <a:lnSpc>
                <a:spcPct val="100000"/>
              </a:lnSpc>
              <a:buFont typeface="Arial"/>
              <a:buChar char="•"/>
              <a:tabLst>
                <a:tab pos="299720" algn="l"/>
              </a:tabLst>
            </a:pPr>
            <a:r>
              <a:rPr sz="1700" spc="-10" dirty="0">
                <a:latin typeface="Trebuchet MS"/>
                <a:cs typeface="Trebuchet MS"/>
              </a:rPr>
              <a:t>Boiler</a:t>
            </a:r>
            <a:endParaRPr sz="1700" dirty="0">
              <a:latin typeface="Trebuchet MS"/>
              <a:cs typeface="Trebuchet MS"/>
            </a:endParaRPr>
          </a:p>
          <a:p>
            <a:pPr marL="299720" indent="-286385">
              <a:lnSpc>
                <a:spcPct val="100000"/>
              </a:lnSpc>
              <a:buFont typeface="Arial"/>
              <a:buChar char="•"/>
              <a:tabLst>
                <a:tab pos="299720" algn="l"/>
              </a:tabLst>
            </a:pPr>
            <a:r>
              <a:rPr sz="1700" spc="-10" dirty="0">
                <a:latin typeface="Trebuchet MS"/>
                <a:cs typeface="Trebuchet MS"/>
              </a:rPr>
              <a:t>Crime</a:t>
            </a:r>
            <a:endParaRPr sz="1700" dirty="0">
              <a:latin typeface="Trebuchet MS"/>
              <a:cs typeface="Trebuchet MS"/>
            </a:endParaRPr>
          </a:p>
          <a:p>
            <a:pPr marL="299720" indent="-286385">
              <a:lnSpc>
                <a:spcPct val="100000"/>
              </a:lnSpc>
              <a:buFont typeface="Arial"/>
              <a:buChar char="•"/>
              <a:tabLst>
                <a:tab pos="299720" algn="l"/>
              </a:tabLst>
            </a:pPr>
            <a:r>
              <a:rPr sz="1700" spc="-10" dirty="0">
                <a:latin typeface="Trebuchet MS"/>
                <a:cs typeface="Trebuchet MS"/>
              </a:rPr>
              <a:t>Abuse</a:t>
            </a:r>
            <a:endParaRPr sz="1700" dirty="0">
              <a:latin typeface="Trebuchet MS"/>
              <a:cs typeface="Trebuchet MS"/>
            </a:endParaRPr>
          </a:p>
          <a:p>
            <a:pPr marL="299720" indent="-286385">
              <a:lnSpc>
                <a:spcPct val="100000"/>
              </a:lnSpc>
              <a:buFont typeface="Arial"/>
              <a:buChar char="•"/>
              <a:tabLst>
                <a:tab pos="299720" algn="l"/>
              </a:tabLst>
            </a:pPr>
            <a:r>
              <a:rPr sz="1700" spc="-10" dirty="0">
                <a:latin typeface="Trebuchet MS"/>
                <a:cs typeface="Trebuchet MS"/>
              </a:rPr>
              <a:t>Employment</a:t>
            </a:r>
            <a:r>
              <a:rPr sz="1700" spc="-45" dirty="0">
                <a:latin typeface="Trebuchet MS"/>
                <a:cs typeface="Trebuchet MS"/>
              </a:rPr>
              <a:t> </a:t>
            </a:r>
            <a:r>
              <a:rPr sz="1700" spc="-10" dirty="0">
                <a:latin typeface="Trebuchet MS"/>
                <a:cs typeface="Trebuchet MS"/>
              </a:rPr>
              <a:t>Practices</a:t>
            </a:r>
            <a:endParaRPr sz="1700" dirty="0">
              <a:latin typeface="Trebuchet MS"/>
              <a:cs typeface="Trebuchet MS"/>
            </a:endParaRPr>
          </a:p>
          <a:p>
            <a:pPr marL="299720" indent="-286385">
              <a:lnSpc>
                <a:spcPct val="100000"/>
              </a:lnSpc>
              <a:buFont typeface="Arial"/>
              <a:buChar char="•"/>
              <a:tabLst>
                <a:tab pos="299720" algn="l"/>
              </a:tabLst>
            </a:pPr>
            <a:r>
              <a:rPr sz="1700" dirty="0">
                <a:latin typeface="Trebuchet MS"/>
                <a:cs typeface="Trebuchet MS"/>
              </a:rPr>
              <a:t>Directors</a:t>
            </a:r>
            <a:r>
              <a:rPr sz="1700" spc="-70" dirty="0">
                <a:latin typeface="Trebuchet MS"/>
                <a:cs typeface="Trebuchet MS"/>
              </a:rPr>
              <a:t> </a:t>
            </a:r>
            <a:r>
              <a:rPr sz="1700" dirty="0">
                <a:latin typeface="Trebuchet MS"/>
                <a:cs typeface="Trebuchet MS"/>
              </a:rPr>
              <a:t>&amp;</a:t>
            </a:r>
            <a:r>
              <a:rPr sz="1700" spc="-80" dirty="0">
                <a:latin typeface="Trebuchet MS"/>
                <a:cs typeface="Trebuchet MS"/>
              </a:rPr>
              <a:t> </a:t>
            </a:r>
            <a:r>
              <a:rPr sz="1700" spc="-10" dirty="0">
                <a:latin typeface="Trebuchet MS"/>
                <a:cs typeface="Trebuchet MS"/>
              </a:rPr>
              <a:t>Officers</a:t>
            </a:r>
            <a:endParaRPr sz="1700" dirty="0">
              <a:latin typeface="Trebuchet MS"/>
              <a:cs typeface="Trebuchet MS"/>
            </a:endParaRPr>
          </a:p>
          <a:p>
            <a:pPr marL="299720" indent="-286385">
              <a:lnSpc>
                <a:spcPct val="100000"/>
              </a:lnSpc>
              <a:buFont typeface="Arial"/>
              <a:buChar char="•"/>
              <a:tabLst>
                <a:tab pos="299720" algn="l"/>
              </a:tabLst>
            </a:pPr>
            <a:r>
              <a:rPr sz="1700" dirty="0">
                <a:latin typeface="Trebuchet MS"/>
                <a:cs typeface="Trebuchet MS"/>
              </a:rPr>
              <a:t>Loss</a:t>
            </a:r>
            <a:r>
              <a:rPr sz="1700" spc="-30" dirty="0">
                <a:latin typeface="Trebuchet MS"/>
                <a:cs typeface="Trebuchet MS"/>
              </a:rPr>
              <a:t> </a:t>
            </a:r>
            <a:r>
              <a:rPr sz="1700" dirty="0">
                <a:latin typeface="Trebuchet MS"/>
                <a:cs typeface="Trebuchet MS"/>
              </a:rPr>
              <a:t>of</a:t>
            </a:r>
            <a:r>
              <a:rPr sz="1700" spc="-35" dirty="0">
                <a:latin typeface="Trebuchet MS"/>
                <a:cs typeface="Trebuchet MS"/>
              </a:rPr>
              <a:t> </a:t>
            </a:r>
            <a:r>
              <a:rPr sz="1700" spc="-10" dirty="0">
                <a:latin typeface="Trebuchet MS"/>
                <a:cs typeface="Trebuchet MS"/>
              </a:rPr>
              <a:t>Income</a:t>
            </a:r>
            <a:endParaRPr sz="1700" dirty="0">
              <a:latin typeface="Trebuchet MS"/>
              <a:cs typeface="Trebuchet M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39952" y="833627"/>
            <a:ext cx="6257290" cy="558800"/>
          </a:xfrm>
          <a:prstGeom prst="rect">
            <a:avLst/>
          </a:prstGeom>
        </p:spPr>
        <p:txBody>
          <a:bodyPr vert="horz" wrap="square" lIns="0" tIns="12065" rIns="0" bIns="0" rtlCol="0">
            <a:spAutoFit/>
          </a:bodyPr>
          <a:lstStyle/>
          <a:p>
            <a:pPr marL="12700">
              <a:lnSpc>
                <a:spcPct val="100000"/>
              </a:lnSpc>
              <a:spcBef>
                <a:spcPts val="95"/>
              </a:spcBef>
            </a:pPr>
            <a:r>
              <a:rPr sz="3500" spc="-25" dirty="0"/>
              <a:t>Consolidated</a:t>
            </a:r>
            <a:r>
              <a:rPr sz="3500" spc="-204" dirty="0"/>
              <a:t> </a:t>
            </a:r>
            <a:r>
              <a:rPr sz="3500" spc="-45" dirty="0"/>
              <a:t>Trust</a:t>
            </a:r>
            <a:r>
              <a:rPr sz="3500" spc="-210" dirty="0"/>
              <a:t> </a:t>
            </a:r>
            <a:r>
              <a:rPr sz="3500" dirty="0"/>
              <a:t>Fund</a:t>
            </a:r>
            <a:r>
              <a:rPr sz="3500" spc="-145" dirty="0"/>
              <a:t> </a:t>
            </a:r>
            <a:r>
              <a:rPr sz="3500" spc="-10" dirty="0"/>
              <a:t>(CTF)</a:t>
            </a:r>
            <a:endParaRPr sz="3500" dirty="0"/>
          </a:p>
        </p:txBody>
      </p:sp>
      <p:pic>
        <p:nvPicPr>
          <p:cNvPr id="3" name="object 3"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4" name="object 4"/>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
        <p:nvSpPr>
          <p:cNvPr id="5" name="object 5"/>
          <p:cNvSpPr txBox="1"/>
          <p:nvPr/>
        </p:nvSpPr>
        <p:spPr>
          <a:xfrm>
            <a:off x="696213" y="1781048"/>
            <a:ext cx="7800340" cy="2626360"/>
          </a:xfrm>
          <a:prstGeom prst="rect">
            <a:avLst/>
          </a:prstGeom>
        </p:spPr>
        <p:txBody>
          <a:bodyPr vert="horz" wrap="square" lIns="0" tIns="12065" rIns="0" bIns="0" rtlCol="0">
            <a:spAutoFit/>
          </a:bodyPr>
          <a:lstStyle/>
          <a:p>
            <a:pPr marL="299720" marR="353695" indent="-287655">
              <a:lnSpc>
                <a:spcPct val="100000"/>
              </a:lnSpc>
              <a:spcBef>
                <a:spcPts val="95"/>
              </a:spcBef>
              <a:buFont typeface="Arial"/>
              <a:buChar char="•"/>
              <a:tabLst>
                <a:tab pos="299720" algn="l"/>
              </a:tabLst>
            </a:pPr>
            <a:r>
              <a:rPr sz="1700" spc="-10" dirty="0">
                <a:latin typeface="Trebuchet MS"/>
                <a:cs typeface="Trebuchet MS"/>
              </a:rPr>
              <a:t>Established</a:t>
            </a:r>
            <a:r>
              <a:rPr sz="1700" spc="-60" dirty="0">
                <a:latin typeface="Trebuchet MS"/>
                <a:cs typeface="Trebuchet MS"/>
              </a:rPr>
              <a:t> </a:t>
            </a:r>
            <a:r>
              <a:rPr sz="1700" dirty="0">
                <a:latin typeface="Trebuchet MS"/>
                <a:cs typeface="Trebuchet MS"/>
              </a:rPr>
              <a:t>in</a:t>
            </a:r>
            <a:r>
              <a:rPr sz="1700" spc="-45" dirty="0">
                <a:latin typeface="Trebuchet MS"/>
                <a:cs typeface="Trebuchet MS"/>
              </a:rPr>
              <a:t> </a:t>
            </a:r>
            <a:r>
              <a:rPr sz="1700" dirty="0">
                <a:latin typeface="Trebuchet MS"/>
                <a:cs typeface="Trebuchet MS"/>
              </a:rPr>
              <a:t>1970</a:t>
            </a:r>
            <a:r>
              <a:rPr sz="1700" spc="-65" dirty="0">
                <a:latin typeface="Trebuchet MS"/>
                <a:cs typeface="Trebuchet MS"/>
              </a:rPr>
              <a:t> </a:t>
            </a:r>
            <a:r>
              <a:rPr sz="1700" dirty="0">
                <a:latin typeface="Trebuchet MS"/>
                <a:cs typeface="Trebuchet MS"/>
              </a:rPr>
              <a:t>to</a:t>
            </a:r>
            <a:r>
              <a:rPr sz="1700" spc="-50" dirty="0">
                <a:latin typeface="Trebuchet MS"/>
                <a:cs typeface="Trebuchet MS"/>
              </a:rPr>
              <a:t> </a:t>
            </a:r>
            <a:r>
              <a:rPr sz="1700" dirty="0">
                <a:latin typeface="Trebuchet MS"/>
                <a:cs typeface="Trebuchet MS"/>
              </a:rPr>
              <a:t>assist</a:t>
            </a:r>
            <a:r>
              <a:rPr sz="1700" spc="-40" dirty="0">
                <a:latin typeface="Trebuchet MS"/>
                <a:cs typeface="Trebuchet MS"/>
              </a:rPr>
              <a:t> </a:t>
            </a:r>
            <a:r>
              <a:rPr sz="1700" dirty="0">
                <a:latin typeface="Trebuchet MS"/>
                <a:cs typeface="Trebuchet MS"/>
              </a:rPr>
              <a:t>parishes</a:t>
            </a:r>
            <a:r>
              <a:rPr sz="1700" spc="-65" dirty="0">
                <a:latin typeface="Trebuchet MS"/>
                <a:cs typeface="Trebuchet MS"/>
              </a:rPr>
              <a:t> </a:t>
            </a:r>
            <a:r>
              <a:rPr sz="1700" dirty="0">
                <a:latin typeface="Trebuchet MS"/>
                <a:cs typeface="Trebuchet MS"/>
              </a:rPr>
              <a:t>in</a:t>
            </a:r>
            <a:r>
              <a:rPr sz="1700" spc="-40" dirty="0">
                <a:latin typeface="Trebuchet MS"/>
                <a:cs typeface="Trebuchet MS"/>
              </a:rPr>
              <a:t> </a:t>
            </a:r>
            <a:r>
              <a:rPr sz="1700" dirty="0">
                <a:latin typeface="Trebuchet MS"/>
                <a:cs typeface="Trebuchet MS"/>
              </a:rPr>
              <a:t>task</a:t>
            </a:r>
            <a:r>
              <a:rPr sz="1700" spc="-45" dirty="0">
                <a:latin typeface="Trebuchet MS"/>
                <a:cs typeface="Trebuchet MS"/>
              </a:rPr>
              <a:t> </a:t>
            </a:r>
            <a:r>
              <a:rPr sz="1700" dirty="0">
                <a:latin typeface="Trebuchet MS"/>
                <a:cs typeface="Trebuchet MS"/>
              </a:rPr>
              <a:t>of</a:t>
            </a:r>
            <a:r>
              <a:rPr sz="1700" spc="-60" dirty="0">
                <a:latin typeface="Trebuchet MS"/>
                <a:cs typeface="Trebuchet MS"/>
              </a:rPr>
              <a:t> </a:t>
            </a:r>
            <a:r>
              <a:rPr sz="1700" dirty="0">
                <a:latin typeface="Trebuchet MS"/>
                <a:cs typeface="Trebuchet MS"/>
              </a:rPr>
              <a:t>managing</a:t>
            </a:r>
            <a:r>
              <a:rPr sz="1700" spc="-110" dirty="0">
                <a:latin typeface="Trebuchet MS"/>
                <a:cs typeface="Trebuchet MS"/>
              </a:rPr>
              <a:t> </a:t>
            </a:r>
            <a:r>
              <a:rPr sz="1700" dirty="0">
                <a:latin typeface="Trebuchet MS"/>
                <a:cs typeface="Trebuchet MS"/>
              </a:rPr>
              <a:t>&amp;</a:t>
            </a:r>
            <a:r>
              <a:rPr sz="1700" spc="-50" dirty="0">
                <a:latin typeface="Trebuchet MS"/>
                <a:cs typeface="Trebuchet MS"/>
              </a:rPr>
              <a:t> </a:t>
            </a:r>
            <a:r>
              <a:rPr sz="1700" dirty="0">
                <a:latin typeface="Trebuchet MS"/>
                <a:cs typeface="Trebuchet MS"/>
              </a:rPr>
              <a:t>investing</a:t>
            </a:r>
            <a:r>
              <a:rPr sz="1700" spc="-55" dirty="0">
                <a:latin typeface="Trebuchet MS"/>
                <a:cs typeface="Trebuchet MS"/>
              </a:rPr>
              <a:t> </a:t>
            </a:r>
            <a:r>
              <a:rPr sz="1700" spc="-20" dirty="0">
                <a:latin typeface="Trebuchet MS"/>
                <a:cs typeface="Trebuchet MS"/>
              </a:rPr>
              <a:t>sums </a:t>
            </a:r>
            <a:r>
              <a:rPr sz="1700" dirty="0">
                <a:latin typeface="Trebuchet MS"/>
                <a:cs typeface="Trebuchet MS"/>
              </a:rPr>
              <a:t>received</a:t>
            </a:r>
            <a:r>
              <a:rPr sz="1700" spc="-40" dirty="0">
                <a:latin typeface="Trebuchet MS"/>
                <a:cs typeface="Trebuchet MS"/>
              </a:rPr>
              <a:t> </a:t>
            </a:r>
            <a:r>
              <a:rPr sz="1700" dirty="0">
                <a:latin typeface="Trebuchet MS"/>
                <a:cs typeface="Trebuchet MS"/>
              </a:rPr>
              <a:t>in</a:t>
            </a:r>
            <a:r>
              <a:rPr sz="1700" spc="-60" dirty="0">
                <a:latin typeface="Trebuchet MS"/>
                <a:cs typeface="Trebuchet MS"/>
              </a:rPr>
              <a:t> </a:t>
            </a:r>
            <a:r>
              <a:rPr sz="1700" dirty="0">
                <a:latin typeface="Trebuchet MS"/>
                <a:cs typeface="Trebuchet MS"/>
              </a:rPr>
              <a:t>trust,</a:t>
            </a:r>
            <a:r>
              <a:rPr sz="1700" spc="-45" dirty="0">
                <a:latin typeface="Trebuchet MS"/>
                <a:cs typeface="Trebuchet MS"/>
              </a:rPr>
              <a:t> </a:t>
            </a:r>
            <a:r>
              <a:rPr sz="1700" dirty="0">
                <a:latin typeface="Trebuchet MS"/>
                <a:cs typeface="Trebuchet MS"/>
              </a:rPr>
              <a:t>a</a:t>
            </a:r>
            <a:r>
              <a:rPr sz="1700" spc="-65" dirty="0">
                <a:latin typeface="Trebuchet MS"/>
                <a:cs typeface="Trebuchet MS"/>
              </a:rPr>
              <a:t> </a:t>
            </a:r>
            <a:r>
              <a:rPr sz="1700" dirty="0">
                <a:latin typeface="Trebuchet MS"/>
                <a:cs typeface="Trebuchet MS"/>
              </a:rPr>
              <a:t>bequest</a:t>
            </a:r>
            <a:r>
              <a:rPr sz="1700" spc="-65" dirty="0">
                <a:latin typeface="Trebuchet MS"/>
                <a:cs typeface="Trebuchet MS"/>
              </a:rPr>
              <a:t> </a:t>
            </a:r>
            <a:r>
              <a:rPr sz="1700" dirty="0">
                <a:latin typeface="Trebuchet MS"/>
                <a:cs typeface="Trebuchet MS"/>
              </a:rPr>
              <a:t>or</a:t>
            </a:r>
            <a:r>
              <a:rPr sz="1700" spc="-55" dirty="0">
                <a:latin typeface="Trebuchet MS"/>
                <a:cs typeface="Trebuchet MS"/>
              </a:rPr>
              <a:t> </a:t>
            </a:r>
            <a:r>
              <a:rPr sz="1700" dirty="0">
                <a:latin typeface="Trebuchet MS"/>
                <a:cs typeface="Trebuchet MS"/>
              </a:rPr>
              <a:t>a</a:t>
            </a:r>
            <a:r>
              <a:rPr sz="1700" spc="-65" dirty="0">
                <a:latin typeface="Trebuchet MS"/>
                <a:cs typeface="Trebuchet MS"/>
              </a:rPr>
              <a:t> </a:t>
            </a:r>
            <a:r>
              <a:rPr sz="1700" dirty="0">
                <a:latin typeface="Trebuchet MS"/>
                <a:cs typeface="Trebuchet MS"/>
              </a:rPr>
              <a:t>sale</a:t>
            </a:r>
            <a:r>
              <a:rPr sz="1700" spc="-75" dirty="0">
                <a:latin typeface="Trebuchet MS"/>
                <a:cs typeface="Trebuchet MS"/>
              </a:rPr>
              <a:t> </a:t>
            </a:r>
            <a:r>
              <a:rPr sz="1700" dirty="0">
                <a:latin typeface="Trebuchet MS"/>
                <a:cs typeface="Trebuchet MS"/>
              </a:rPr>
              <a:t>of</a:t>
            </a:r>
            <a:r>
              <a:rPr sz="1700" spc="-60" dirty="0">
                <a:latin typeface="Trebuchet MS"/>
                <a:cs typeface="Trebuchet MS"/>
              </a:rPr>
              <a:t> </a:t>
            </a:r>
            <a:r>
              <a:rPr sz="1700" spc="-10" dirty="0">
                <a:latin typeface="Trebuchet MS"/>
                <a:cs typeface="Trebuchet MS"/>
              </a:rPr>
              <a:t>property</a:t>
            </a:r>
            <a:endParaRPr sz="1700" dirty="0">
              <a:latin typeface="Trebuchet MS"/>
              <a:cs typeface="Trebuchet MS"/>
            </a:endParaRPr>
          </a:p>
          <a:p>
            <a:pPr>
              <a:lnSpc>
                <a:spcPct val="100000"/>
              </a:lnSpc>
              <a:spcBef>
                <a:spcPts val="170"/>
              </a:spcBef>
              <a:buFont typeface="Arial"/>
              <a:buChar char="•"/>
            </a:pPr>
            <a:endParaRPr sz="1700" dirty="0">
              <a:latin typeface="Trebuchet MS"/>
              <a:cs typeface="Trebuchet MS"/>
            </a:endParaRPr>
          </a:p>
          <a:p>
            <a:pPr marL="299720" marR="5080" indent="-287655">
              <a:lnSpc>
                <a:spcPct val="100000"/>
              </a:lnSpc>
              <a:buFont typeface="Arial"/>
              <a:buChar char="•"/>
              <a:tabLst>
                <a:tab pos="299720" algn="l"/>
              </a:tabLst>
            </a:pPr>
            <a:r>
              <a:rPr sz="1700" dirty="0">
                <a:latin typeface="Trebuchet MS"/>
                <a:cs typeface="Trebuchet MS"/>
              </a:rPr>
              <a:t>The</a:t>
            </a:r>
            <a:r>
              <a:rPr sz="1700" spc="-65" dirty="0">
                <a:latin typeface="Trebuchet MS"/>
                <a:cs typeface="Trebuchet MS"/>
              </a:rPr>
              <a:t> </a:t>
            </a:r>
            <a:r>
              <a:rPr sz="1700" dirty="0">
                <a:latin typeface="Trebuchet MS"/>
                <a:cs typeface="Trebuchet MS"/>
              </a:rPr>
              <a:t>Property</a:t>
            </a:r>
            <a:r>
              <a:rPr sz="1700" spc="-25" dirty="0">
                <a:latin typeface="Trebuchet MS"/>
                <a:cs typeface="Trebuchet MS"/>
              </a:rPr>
              <a:t> </a:t>
            </a:r>
            <a:r>
              <a:rPr sz="1700" dirty="0">
                <a:latin typeface="Trebuchet MS"/>
                <a:cs typeface="Trebuchet MS"/>
              </a:rPr>
              <a:t>and</a:t>
            </a:r>
            <a:r>
              <a:rPr sz="1700" spc="-75" dirty="0">
                <a:latin typeface="Trebuchet MS"/>
                <a:cs typeface="Trebuchet MS"/>
              </a:rPr>
              <a:t> </a:t>
            </a:r>
            <a:r>
              <a:rPr sz="1700" dirty="0">
                <a:latin typeface="Trebuchet MS"/>
                <a:cs typeface="Trebuchet MS"/>
              </a:rPr>
              <a:t>Finance</a:t>
            </a:r>
            <a:r>
              <a:rPr sz="1700" spc="-114" dirty="0">
                <a:latin typeface="Trebuchet MS"/>
                <a:cs typeface="Trebuchet MS"/>
              </a:rPr>
              <a:t> </a:t>
            </a:r>
            <a:r>
              <a:rPr sz="1700" spc="-10" dirty="0">
                <a:latin typeface="Trebuchet MS"/>
                <a:cs typeface="Trebuchet MS"/>
              </a:rPr>
              <a:t>Committee</a:t>
            </a:r>
            <a:r>
              <a:rPr sz="1700" spc="-40" dirty="0">
                <a:latin typeface="Trebuchet MS"/>
                <a:cs typeface="Trebuchet MS"/>
              </a:rPr>
              <a:t> </a:t>
            </a:r>
            <a:r>
              <a:rPr sz="1700" dirty="0">
                <a:latin typeface="Trebuchet MS"/>
                <a:cs typeface="Trebuchet MS"/>
              </a:rPr>
              <a:t>(P</a:t>
            </a:r>
            <a:r>
              <a:rPr sz="1700" spc="-70" dirty="0">
                <a:latin typeface="Trebuchet MS"/>
                <a:cs typeface="Trebuchet MS"/>
              </a:rPr>
              <a:t> </a:t>
            </a:r>
            <a:r>
              <a:rPr sz="1700" dirty="0">
                <a:latin typeface="Trebuchet MS"/>
                <a:cs typeface="Trebuchet MS"/>
              </a:rPr>
              <a:t>and</a:t>
            </a:r>
            <a:r>
              <a:rPr sz="1700" spc="-75" dirty="0">
                <a:latin typeface="Trebuchet MS"/>
                <a:cs typeface="Trebuchet MS"/>
              </a:rPr>
              <a:t> </a:t>
            </a:r>
            <a:r>
              <a:rPr sz="1700" dirty="0">
                <a:latin typeface="Trebuchet MS"/>
                <a:cs typeface="Trebuchet MS"/>
              </a:rPr>
              <a:t>F)</a:t>
            </a:r>
            <a:r>
              <a:rPr sz="1700" spc="-75" dirty="0">
                <a:latin typeface="Trebuchet MS"/>
                <a:cs typeface="Trebuchet MS"/>
              </a:rPr>
              <a:t> </a:t>
            </a:r>
            <a:r>
              <a:rPr sz="1700" dirty="0">
                <a:latin typeface="Trebuchet MS"/>
                <a:cs typeface="Trebuchet MS"/>
              </a:rPr>
              <a:t>responsible</a:t>
            </a:r>
            <a:r>
              <a:rPr sz="1700" spc="-40" dirty="0">
                <a:latin typeface="Trebuchet MS"/>
                <a:cs typeface="Trebuchet MS"/>
              </a:rPr>
              <a:t> </a:t>
            </a:r>
            <a:r>
              <a:rPr sz="1700" dirty="0">
                <a:latin typeface="Trebuchet MS"/>
                <a:cs typeface="Trebuchet MS"/>
              </a:rPr>
              <a:t>for</a:t>
            </a:r>
            <a:r>
              <a:rPr sz="1700" spc="-45" dirty="0">
                <a:latin typeface="Trebuchet MS"/>
                <a:cs typeface="Trebuchet MS"/>
              </a:rPr>
              <a:t> </a:t>
            </a:r>
            <a:r>
              <a:rPr sz="1700" dirty="0">
                <a:latin typeface="Trebuchet MS"/>
                <a:cs typeface="Trebuchet MS"/>
              </a:rPr>
              <a:t>the</a:t>
            </a:r>
            <a:r>
              <a:rPr sz="1700" spc="-65" dirty="0">
                <a:latin typeface="Trebuchet MS"/>
                <a:cs typeface="Trebuchet MS"/>
              </a:rPr>
              <a:t> </a:t>
            </a:r>
            <a:r>
              <a:rPr sz="1700" spc="-25" dirty="0">
                <a:latin typeface="Trebuchet MS"/>
                <a:cs typeface="Trebuchet MS"/>
              </a:rPr>
              <a:t>day-</a:t>
            </a:r>
            <a:r>
              <a:rPr sz="1700" spc="-30" dirty="0">
                <a:latin typeface="Trebuchet MS"/>
                <a:cs typeface="Trebuchet MS"/>
              </a:rPr>
              <a:t>to-</a:t>
            </a:r>
            <a:r>
              <a:rPr sz="1700" spc="-25" dirty="0">
                <a:latin typeface="Trebuchet MS"/>
                <a:cs typeface="Trebuchet MS"/>
              </a:rPr>
              <a:t>day </a:t>
            </a:r>
            <a:r>
              <a:rPr sz="1700" dirty="0">
                <a:latin typeface="Trebuchet MS"/>
                <a:cs typeface="Trebuchet MS"/>
              </a:rPr>
              <a:t>activities</a:t>
            </a:r>
            <a:r>
              <a:rPr sz="1700" spc="-40" dirty="0">
                <a:latin typeface="Trebuchet MS"/>
                <a:cs typeface="Trebuchet MS"/>
              </a:rPr>
              <a:t> </a:t>
            </a:r>
            <a:r>
              <a:rPr sz="1700" dirty="0">
                <a:latin typeface="Trebuchet MS"/>
                <a:cs typeface="Trebuchet MS"/>
              </a:rPr>
              <a:t>of</a:t>
            </a:r>
            <a:r>
              <a:rPr sz="1700" spc="-65" dirty="0">
                <a:latin typeface="Trebuchet MS"/>
                <a:cs typeface="Trebuchet MS"/>
              </a:rPr>
              <a:t> </a:t>
            </a:r>
            <a:r>
              <a:rPr sz="1700" dirty="0">
                <a:latin typeface="Trebuchet MS"/>
                <a:cs typeface="Trebuchet MS"/>
              </a:rPr>
              <a:t>the</a:t>
            </a:r>
            <a:r>
              <a:rPr sz="1700" spc="-60" dirty="0">
                <a:latin typeface="Trebuchet MS"/>
                <a:cs typeface="Trebuchet MS"/>
              </a:rPr>
              <a:t> </a:t>
            </a:r>
            <a:r>
              <a:rPr sz="1700" dirty="0">
                <a:latin typeface="Trebuchet MS"/>
                <a:cs typeface="Trebuchet MS"/>
              </a:rPr>
              <a:t>CTF;</a:t>
            </a:r>
            <a:r>
              <a:rPr sz="1700" spc="-85" dirty="0">
                <a:latin typeface="Trebuchet MS"/>
                <a:cs typeface="Trebuchet MS"/>
              </a:rPr>
              <a:t> </a:t>
            </a:r>
            <a:r>
              <a:rPr sz="1700" dirty="0">
                <a:latin typeface="Trebuchet MS"/>
                <a:cs typeface="Trebuchet MS"/>
              </a:rPr>
              <a:t>its</a:t>
            </a:r>
            <a:r>
              <a:rPr sz="1700" spc="-35" dirty="0">
                <a:latin typeface="Trebuchet MS"/>
                <a:cs typeface="Trebuchet MS"/>
              </a:rPr>
              <a:t> </a:t>
            </a:r>
            <a:r>
              <a:rPr sz="1700" spc="-10" dirty="0">
                <a:latin typeface="Trebuchet MS"/>
                <a:cs typeface="Trebuchet MS"/>
              </a:rPr>
              <a:t>Investment</a:t>
            </a:r>
            <a:r>
              <a:rPr sz="1700" spc="-65" dirty="0">
                <a:latin typeface="Trebuchet MS"/>
                <a:cs typeface="Trebuchet MS"/>
              </a:rPr>
              <a:t> </a:t>
            </a:r>
            <a:r>
              <a:rPr sz="1700" spc="-10" dirty="0">
                <a:latin typeface="Trebuchet MS"/>
                <a:cs typeface="Trebuchet MS"/>
              </a:rPr>
              <a:t>Subcommittee</a:t>
            </a:r>
            <a:r>
              <a:rPr sz="1700" spc="-60" dirty="0">
                <a:latin typeface="Trebuchet MS"/>
                <a:cs typeface="Trebuchet MS"/>
              </a:rPr>
              <a:t> </a:t>
            </a:r>
            <a:r>
              <a:rPr sz="1700" dirty="0">
                <a:latin typeface="Trebuchet MS"/>
                <a:cs typeface="Trebuchet MS"/>
              </a:rPr>
              <a:t>helps</a:t>
            </a:r>
            <a:r>
              <a:rPr sz="1700" spc="-70" dirty="0">
                <a:latin typeface="Trebuchet MS"/>
                <a:cs typeface="Trebuchet MS"/>
              </a:rPr>
              <a:t> </a:t>
            </a:r>
            <a:r>
              <a:rPr sz="1700" dirty="0">
                <a:latin typeface="Trebuchet MS"/>
                <a:cs typeface="Trebuchet MS"/>
              </a:rPr>
              <a:t>meet</a:t>
            </a:r>
            <a:r>
              <a:rPr sz="1700" spc="-45" dirty="0">
                <a:latin typeface="Trebuchet MS"/>
                <a:cs typeface="Trebuchet MS"/>
              </a:rPr>
              <a:t> </a:t>
            </a:r>
            <a:r>
              <a:rPr sz="1700" spc="-20" dirty="0">
                <a:latin typeface="Trebuchet MS"/>
                <a:cs typeface="Trebuchet MS"/>
              </a:rPr>
              <a:t>this </a:t>
            </a:r>
            <a:r>
              <a:rPr sz="1700" spc="-10" dirty="0">
                <a:latin typeface="Trebuchet MS"/>
                <a:cs typeface="Trebuchet MS"/>
              </a:rPr>
              <a:t>responsibility</a:t>
            </a:r>
            <a:endParaRPr sz="1700" dirty="0">
              <a:latin typeface="Trebuchet MS"/>
              <a:cs typeface="Trebuchet MS"/>
            </a:endParaRPr>
          </a:p>
          <a:p>
            <a:pPr>
              <a:lnSpc>
                <a:spcPct val="100000"/>
              </a:lnSpc>
              <a:spcBef>
                <a:spcPts val="165"/>
              </a:spcBef>
              <a:buFont typeface="Arial"/>
              <a:buChar char="•"/>
            </a:pPr>
            <a:endParaRPr sz="1700" dirty="0">
              <a:latin typeface="Trebuchet MS"/>
              <a:cs typeface="Trebuchet MS"/>
            </a:endParaRPr>
          </a:p>
          <a:p>
            <a:pPr marL="299720" marR="64135" indent="-287655">
              <a:lnSpc>
                <a:spcPct val="98000"/>
              </a:lnSpc>
              <a:buFont typeface="Arial"/>
              <a:buChar char="•"/>
              <a:tabLst>
                <a:tab pos="299720" algn="l"/>
              </a:tabLst>
            </a:pPr>
            <a:r>
              <a:rPr sz="1700" dirty="0">
                <a:latin typeface="Trebuchet MS"/>
                <a:cs typeface="Trebuchet MS"/>
              </a:rPr>
              <a:t>Each</a:t>
            </a:r>
            <a:r>
              <a:rPr sz="1700" spc="-105" dirty="0">
                <a:latin typeface="Trebuchet MS"/>
                <a:cs typeface="Trebuchet MS"/>
              </a:rPr>
              <a:t> </a:t>
            </a:r>
            <a:r>
              <a:rPr sz="1700" dirty="0">
                <a:latin typeface="Trebuchet MS"/>
                <a:cs typeface="Trebuchet MS"/>
              </a:rPr>
              <a:t>time</a:t>
            </a:r>
            <a:r>
              <a:rPr sz="1700" spc="-55" dirty="0">
                <a:latin typeface="Trebuchet MS"/>
                <a:cs typeface="Trebuchet MS"/>
              </a:rPr>
              <a:t> </a:t>
            </a:r>
            <a:r>
              <a:rPr sz="1700" dirty="0">
                <a:latin typeface="Trebuchet MS"/>
                <a:cs typeface="Trebuchet MS"/>
              </a:rPr>
              <a:t>a</a:t>
            </a:r>
            <a:r>
              <a:rPr sz="1700" spc="-60" dirty="0">
                <a:latin typeface="Trebuchet MS"/>
                <a:cs typeface="Trebuchet MS"/>
              </a:rPr>
              <a:t> </a:t>
            </a:r>
            <a:r>
              <a:rPr sz="1700" dirty="0">
                <a:latin typeface="Trebuchet MS"/>
                <a:cs typeface="Trebuchet MS"/>
              </a:rPr>
              <a:t>parish</a:t>
            </a:r>
            <a:r>
              <a:rPr sz="1700" spc="-60" dirty="0">
                <a:latin typeface="Trebuchet MS"/>
                <a:cs typeface="Trebuchet MS"/>
              </a:rPr>
              <a:t> </a:t>
            </a:r>
            <a:r>
              <a:rPr sz="1700" dirty="0">
                <a:latin typeface="Trebuchet MS"/>
                <a:cs typeface="Trebuchet MS"/>
              </a:rPr>
              <a:t>makes</a:t>
            </a:r>
            <a:r>
              <a:rPr sz="1700" spc="-80" dirty="0">
                <a:latin typeface="Trebuchet MS"/>
                <a:cs typeface="Trebuchet MS"/>
              </a:rPr>
              <a:t> </a:t>
            </a:r>
            <a:r>
              <a:rPr sz="1700" dirty="0">
                <a:latin typeface="Trebuchet MS"/>
                <a:cs typeface="Trebuchet MS"/>
              </a:rPr>
              <a:t>a</a:t>
            </a:r>
            <a:r>
              <a:rPr sz="1700" spc="-65" dirty="0">
                <a:latin typeface="Trebuchet MS"/>
                <a:cs typeface="Trebuchet MS"/>
              </a:rPr>
              <a:t> </a:t>
            </a:r>
            <a:r>
              <a:rPr sz="1700" dirty="0">
                <a:latin typeface="Trebuchet MS"/>
                <a:cs typeface="Trebuchet MS"/>
              </a:rPr>
              <a:t>contribution</a:t>
            </a:r>
            <a:r>
              <a:rPr sz="1700" spc="-55" dirty="0">
                <a:latin typeface="Trebuchet MS"/>
                <a:cs typeface="Trebuchet MS"/>
              </a:rPr>
              <a:t> </a:t>
            </a:r>
            <a:r>
              <a:rPr sz="1700" dirty="0">
                <a:latin typeface="Trebuchet MS"/>
                <a:cs typeface="Trebuchet MS"/>
              </a:rPr>
              <a:t>to</a:t>
            </a:r>
            <a:r>
              <a:rPr sz="1700" spc="-55" dirty="0">
                <a:latin typeface="Trebuchet MS"/>
                <a:cs typeface="Trebuchet MS"/>
              </a:rPr>
              <a:t> </a:t>
            </a:r>
            <a:r>
              <a:rPr sz="1700" dirty="0">
                <a:latin typeface="Trebuchet MS"/>
                <a:cs typeface="Trebuchet MS"/>
              </a:rPr>
              <a:t>the</a:t>
            </a:r>
            <a:r>
              <a:rPr sz="1700" spc="-70" dirty="0">
                <a:latin typeface="Trebuchet MS"/>
                <a:cs typeface="Trebuchet MS"/>
              </a:rPr>
              <a:t> </a:t>
            </a:r>
            <a:r>
              <a:rPr sz="1700" spc="-60" dirty="0">
                <a:latin typeface="Trebuchet MS"/>
                <a:cs typeface="Trebuchet MS"/>
              </a:rPr>
              <a:t>CTF,</a:t>
            </a:r>
            <a:r>
              <a:rPr sz="1700" spc="-100" dirty="0">
                <a:latin typeface="Trebuchet MS"/>
                <a:cs typeface="Trebuchet MS"/>
              </a:rPr>
              <a:t> </a:t>
            </a:r>
            <a:r>
              <a:rPr sz="1700" dirty="0">
                <a:latin typeface="Trebuchet MS"/>
                <a:cs typeface="Trebuchet MS"/>
              </a:rPr>
              <a:t>it</a:t>
            </a:r>
            <a:r>
              <a:rPr sz="1700" spc="-45" dirty="0">
                <a:latin typeface="Trebuchet MS"/>
                <a:cs typeface="Trebuchet MS"/>
              </a:rPr>
              <a:t> </a:t>
            </a:r>
            <a:r>
              <a:rPr sz="1700" dirty="0">
                <a:latin typeface="Trebuchet MS"/>
                <a:cs typeface="Trebuchet MS"/>
              </a:rPr>
              <a:t>is</a:t>
            </a:r>
            <a:r>
              <a:rPr sz="1700" spc="-55" dirty="0">
                <a:latin typeface="Trebuchet MS"/>
                <a:cs typeface="Trebuchet MS"/>
              </a:rPr>
              <a:t> </a:t>
            </a:r>
            <a:r>
              <a:rPr sz="1700" dirty="0">
                <a:latin typeface="Trebuchet MS"/>
                <a:cs typeface="Trebuchet MS"/>
              </a:rPr>
              <a:t>credited</a:t>
            </a:r>
            <a:r>
              <a:rPr sz="1700" spc="-40" dirty="0">
                <a:latin typeface="Trebuchet MS"/>
                <a:cs typeface="Trebuchet MS"/>
              </a:rPr>
              <a:t> </a:t>
            </a:r>
            <a:r>
              <a:rPr sz="1700" dirty="0">
                <a:latin typeface="Trebuchet MS"/>
                <a:cs typeface="Trebuchet MS"/>
              </a:rPr>
              <a:t>with</a:t>
            </a:r>
            <a:r>
              <a:rPr sz="1700" spc="-55" dirty="0">
                <a:latin typeface="Trebuchet MS"/>
                <a:cs typeface="Trebuchet MS"/>
              </a:rPr>
              <a:t> </a:t>
            </a:r>
            <a:r>
              <a:rPr sz="1700" spc="-50" dirty="0">
                <a:latin typeface="Trebuchet MS"/>
                <a:cs typeface="Trebuchet MS"/>
              </a:rPr>
              <a:t>a </a:t>
            </a:r>
            <a:r>
              <a:rPr sz="1700" dirty="0">
                <a:latin typeface="Trebuchet MS"/>
                <a:cs typeface="Trebuchet MS"/>
              </a:rPr>
              <a:t>certain</a:t>
            </a:r>
            <a:r>
              <a:rPr sz="1700" spc="-40" dirty="0">
                <a:latin typeface="Trebuchet MS"/>
                <a:cs typeface="Trebuchet MS"/>
              </a:rPr>
              <a:t> </a:t>
            </a:r>
            <a:r>
              <a:rPr sz="1700" dirty="0">
                <a:latin typeface="Trebuchet MS"/>
                <a:cs typeface="Trebuchet MS"/>
              </a:rPr>
              <a:t>number</a:t>
            </a:r>
            <a:r>
              <a:rPr sz="1700" spc="-50" dirty="0">
                <a:latin typeface="Trebuchet MS"/>
                <a:cs typeface="Trebuchet MS"/>
              </a:rPr>
              <a:t> </a:t>
            </a:r>
            <a:r>
              <a:rPr sz="1700" dirty="0">
                <a:latin typeface="Trebuchet MS"/>
                <a:cs typeface="Trebuchet MS"/>
              </a:rPr>
              <a:t>of</a:t>
            </a:r>
            <a:r>
              <a:rPr sz="1700" spc="-30" dirty="0">
                <a:latin typeface="Trebuchet MS"/>
                <a:cs typeface="Trebuchet MS"/>
              </a:rPr>
              <a:t> </a:t>
            </a:r>
            <a:r>
              <a:rPr sz="1700" dirty="0">
                <a:latin typeface="Trebuchet MS"/>
                <a:cs typeface="Trebuchet MS"/>
              </a:rPr>
              <a:t>units</a:t>
            </a:r>
            <a:r>
              <a:rPr sz="1700" spc="-50" dirty="0">
                <a:latin typeface="Trebuchet MS"/>
                <a:cs typeface="Trebuchet MS"/>
              </a:rPr>
              <a:t> </a:t>
            </a:r>
            <a:r>
              <a:rPr sz="1700" dirty="0">
                <a:latin typeface="Trebuchet MS"/>
                <a:cs typeface="Trebuchet MS"/>
              </a:rPr>
              <a:t>of</a:t>
            </a:r>
            <a:r>
              <a:rPr sz="1700" spc="-35" dirty="0">
                <a:latin typeface="Trebuchet MS"/>
                <a:cs typeface="Trebuchet MS"/>
              </a:rPr>
              <a:t> </a:t>
            </a:r>
            <a:r>
              <a:rPr sz="1700" dirty="0">
                <a:latin typeface="Trebuchet MS"/>
                <a:cs typeface="Trebuchet MS"/>
              </a:rPr>
              <a:t>the</a:t>
            </a:r>
            <a:r>
              <a:rPr sz="1700" spc="-30" dirty="0">
                <a:latin typeface="Trebuchet MS"/>
                <a:cs typeface="Trebuchet MS"/>
              </a:rPr>
              <a:t> </a:t>
            </a:r>
            <a:r>
              <a:rPr sz="1700" dirty="0">
                <a:latin typeface="Trebuchet MS"/>
                <a:cs typeface="Trebuchet MS"/>
              </a:rPr>
              <a:t>fund</a:t>
            </a:r>
            <a:r>
              <a:rPr sz="1700" spc="-65" dirty="0">
                <a:latin typeface="Trebuchet MS"/>
                <a:cs typeface="Trebuchet MS"/>
              </a:rPr>
              <a:t> </a:t>
            </a:r>
            <a:r>
              <a:rPr sz="1700" dirty="0">
                <a:latin typeface="Trebuchet MS"/>
                <a:cs typeface="Trebuchet MS"/>
              </a:rPr>
              <a:t>based</a:t>
            </a:r>
            <a:r>
              <a:rPr sz="1700" spc="-35" dirty="0">
                <a:latin typeface="Trebuchet MS"/>
                <a:cs typeface="Trebuchet MS"/>
              </a:rPr>
              <a:t> </a:t>
            </a:r>
            <a:r>
              <a:rPr sz="1700" dirty="0">
                <a:latin typeface="Trebuchet MS"/>
                <a:cs typeface="Trebuchet MS"/>
              </a:rPr>
              <a:t>on</a:t>
            </a:r>
            <a:r>
              <a:rPr sz="1700" spc="-30" dirty="0">
                <a:latin typeface="Trebuchet MS"/>
                <a:cs typeface="Trebuchet MS"/>
              </a:rPr>
              <a:t> </a:t>
            </a:r>
            <a:r>
              <a:rPr sz="1700" dirty="0">
                <a:latin typeface="Trebuchet MS"/>
                <a:cs typeface="Trebuchet MS"/>
              </a:rPr>
              <a:t>the</a:t>
            </a:r>
            <a:r>
              <a:rPr sz="1700" spc="-45" dirty="0">
                <a:latin typeface="Trebuchet MS"/>
                <a:cs typeface="Trebuchet MS"/>
              </a:rPr>
              <a:t> </a:t>
            </a:r>
            <a:r>
              <a:rPr sz="1700" dirty="0">
                <a:latin typeface="Trebuchet MS"/>
                <a:cs typeface="Trebuchet MS"/>
              </a:rPr>
              <a:t>unit</a:t>
            </a:r>
            <a:r>
              <a:rPr sz="1700" spc="-45" dirty="0">
                <a:latin typeface="Trebuchet MS"/>
                <a:cs typeface="Trebuchet MS"/>
              </a:rPr>
              <a:t> </a:t>
            </a:r>
            <a:r>
              <a:rPr sz="1700" dirty="0">
                <a:latin typeface="Trebuchet MS"/>
                <a:cs typeface="Trebuchet MS"/>
              </a:rPr>
              <a:t>value</a:t>
            </a:r>
            <a:r>
              <a:rPr sz="1700" spc="-65" dirty="0">
                <a:latin typeface="Trebuchet MS"/>
                <a:cs typeface="Trebuchet MS"/>
              </a:rPr>
              <a:t> </a:t>
            </a:r>
            <a:r>
              <a:rPr sz="1700" dirty="0">
                <a:latin typeface="Trebuchet MS"/>
                <a:cs typeface="Trebuchet MS"/>
              </a:rPr>
              <a:t>at</a:t>
            </a:r>
            <a:r>
              <a:rPr sz="1700" spc="-45" dirty="0">
                <a:latin typeface="Trebuchet MS"/>
                <a:cs typeface="Trebuchet MS"/>
              </a:rPr>
              <a:t> </a:t>
            </a:r>
            <a:r>
              <a:rPr sz="1700" dirty="0">
                <a:latin typeface="Trebuchet MS"/>
                <a:cs typeface="Trebuchet MS"/>
              </a:rPr>
              <a:t>the</a:t>
            </a:r>
            <a:r>
              <a:rPr sz="1700" spc="-40" dirty="0">
                <a:latin typeface="Trebuchet MS"/>
                <a:cs typeface="Trebuchet MS"/>
              </a:rPr>
              <a:t> </a:t>
            </a:r>
            <a:r>
              <a:rPr sz="1700" dirty="0">
                <a:latin typeface="Trebuchet MS"/>
                <a:cs typeface="Trebuchet MS"/>
              </a:rPr>
              <a:t>end</a:t>
            </a:r>
            <a:r>
              <a:rPr sz="1700" spc="-35" dirty="0">
                <a:latin typeface="Trebuchet MS"/>
                <a:cs typeface="Trebuchet MS"/>
              </a:rPr>
              <a:t> </a:t>
            </a:r>
            <a:r>
              <a:rPr sz="1700" dirty="0">
                <a:latin typeface="Trebuchet MS"/>
                <a:cs typeface="Trebuchet MS"/>
              </a:rPr>
              <a:t>of</a:t>
            </a:r>
            <a:r>
              <a:rPr sz="1700" spc="-35" dirty="0">
                <a:latin typeface="Trebuchet MS"/>
                <a:cs typeface="Trebuchet MS"/>
              </a:rPr>
              <a:t> </a:t>
            </a:r>
            <a:r>
              <a:rPr sz="1700" spc="-25" dirty="0">
                <a:latin typeface="Trebuchet MS"/>
                <a:cs typeface="Trebuchet MS"/>
              </a:rPr>
              <a:t>the </a:t>
            </a:r>
            <a:r>
              <a:rPr sz="1700" dirty="0">
                <a:latin typeface="Trebuchet MS"/>
                <a:cs typeface="Trebuchet MS"/>
              </a:rPr>
              <a:t>quarter</a:t>
            </a:r>
            <a:r>
              <a:rPr sz="1700" spc="-65" dirty="0">
                <a:latin typeface="Trebuchet MS"/>
                <a:cs typeface="Trebuchet MS"/>
              </a:rPr>
              <a:t> </a:t>
            </a:r>
            <a:r>
              <a:rPr sz="1700" dirty="0">
                <a:latin typeface="Trebuchet MS"/>
                <a:cs typeface="Trebuchet MS"/>
              </a:rPr>
              <a:t>in</a:t>
            </a:r>
            <a:r>
              <a:rPr sz="1700" spc="-40" dirty="0">
                <a:latin typeface="Trebuchet MS"/>
                <a:cs typeface="Trebuchet MS"/>
              </a:rPr>
              <a:t> </a:t>
            </a:r>
            <a:r>
              <a:rPr sz="1700" dirty="0">
                <a:latin typeface="Trebuchet MS"/>
                <a:cs typeface="Trebuchet MS"/>
              </a:rPr>
              <a:t>which</a:t>
            </a:r>
            <a:r>
              <a:rPr sz="1700" spc="-75" dirty="0">
                <a:latin typeface="Trebuchet MS"/>
                <a:cs typeface="Trebuchet MS"/>
              </a:rPr>
              <a:t> </a:t>
            </a:r>
            <a:r>
              <a:rPr sz="1700" dirty="0">
                <a:latin typeface="Trebuchet MS"/>
                <a:cs typeface="Trebuchet MS"/>
              </a:rPr>
              <a:t>the</a:t>
            </a:r>
            <a:r>
              <a:rPr sz="1700" spc="-55" dirty="0">
                <a:latin typeface="Trebuchet MS"/>
                <a:cs typeface="Trebuchet MS"/>
              </a:rPr>
              <a:t> </a:t>
            </a:r>
            <a:r>
              <a:rPr sz="1700" dirty="0">
                <a:latin typeface="Trebuchet MS"/>
                <a:cs typeface="Trebuchet MS"/>
              </a:rPr>
              <a:t>monies</a:t>
            </a:r>
            <a:r>
              <a:rPr sz="1700" spc="-60" dirty="0">
                <a:latin typeface="Trebuchet MS"/>
                <a:cs typeface="Trebuchet MS"/>
              </a:rPr>
              <a:t> </a:t>
            </a:r>
            <a:r>
              <a:rPr sz="1700" dirty="0">
                <a:latin typeface="Trebuchet MS"/>
                <a:cs typeface="Trebuchet MS"/>
              </a:rPr>
              <a:t>are</a:t>
            </a:r>
            <a:r>
              <a:rPr sz="1700" spc="-50" dirty="0">
                <a:latin typeface="Trebuchet MS"/>
                <a:cs typeface="Trebuchet MS"/>
              </a:rPr>
              <a:t> </a:t>
            </a:r>
            <a:r>
              <a:rPr sz="1700" spc="-10" dirty="0">
                <a:latin typeface="Trebuchet MS"/>
                <a:cs typeface="Trebuchet MS"/>
              </a:rPr>
              <a:t>received</a:t>
            </a:r>
            <a:endParaRPr sz="1700" dirty="0">
              <a:latin typeface="Trebuchet MS"/>
              <a:cs typeface="Trebuchet M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39952" y="852931"/>
            <a:ext cx="5546725" cy="498475"/>
          </a:xfrm>
          <a:prstGeom prst="rect">
            <a:avLst/>
          </a:prstGeom>
        </p:spPr>
        <p:txBody>
          <a:bodyPr vert="horz" wrap="square" lIns="0" tIns="12700" rIns="0" bIns="0" rtlCol="0">
            <a:spAutoFit/>
          </a:bodyPr>
          <a:lstStyle/>
          <a:p>
            <a:pPr marL="12700">
              <a:lnSpc>
                <a:spcPct val="100000"/>
              </a:lnSpc>
              <a:spcBef>
                <a:spcPts val="100"/>
              </a:spcBef>
            </a:pPr>
            <a:r>
              <a:rPr sz="3100" dirty="0"/>
              <a:t>Consolidated</a:t>
            </a:r>
            <a:r>
              <a:rPr sz="3100" spc="-225" dirty="0"/>
              <a:t> </a:t>
            </a:r>
            <a:r>
              <a:rPr sz="3100" spc="-50" dirty="0"/>
              <a:t>Trust</a:t>
            </a:r>
            <a:r>
              <a:rPr sz="3100" spc="-190" dirty="0"/>
              <a:t> </a:t>
            </a:r>
            <a:r>
              <a:rPr sz="3100" dirty="0"/>
              <a:t>Fund</a:t>
            </a:r>
            <a:r>
              <a:rPr sz="3100" spc="-170" dirty="0"/>
              <a:t> </a:t>
            </a:r>
            <a:r>
              <a:rPr sz="3100" spc="-10" dirty="0"/>
              <a:t>(CTF)</a:t>
            </a:r>
            <a:endParaRPr sz="3100" dirty="0"/>
          </a:p>
        </p:txBody>
      </p:sp>
      <p:pic>
        <p:nvPicPr>
          <p:cNvPr id="3" name="object 3"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4" name="object 4"/>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
        <p:nvSpPr>
          <p:cNvPr id="5" name="object 5"/>
          <p:cNvSpPr txBox="1"/>
          <p:nvPr/>
        </p:nvSpPr>
        <p:spPr>
          <a:xfrm>
            <a:off x="893825" y="1903983"/>
            <a:ext cx="8014334" cy="2123440"/>
          </a:xfrm>
          <a:prstGeom prst="rect">
            <a:avLst/>
          </a:prstGeom>
        </p:spPr>
        <p:txBody>
          <a:bodyPr vert="horz" wrap="square" lIns="0" tIns="12065" rIns="0" bIns="0" rtlCol="0">
            <a:spAutoFit/>
          </a:bodyPr>
          <a:lstStyle/>
          <a:p>
            <a:pPr marL="299720" marR="5080" indent="-287655">
              <a:lnSpc>
                <a:spcPct val="100000"/>
              </a:lnSpc>
              <a:spcBef>
                <a:spcPts val="95"/>
              </a:spcBef>
              <a:buSzPct val="164705"/>
              <a:buFont typeface="Arial"/>
              <a:buChar char="•"/>
              <a:tabLst>
                <a:tab pos="299720" algn="l"/>
              </a:tabLst>
            </a:pPr>
            <a:r>
              <a:rPr sz="1700" dirty="0">
                <a:latin typeface="Trebuchet MS"/>
                <a:cs typeface="Trebuchet MS"/>
              </a:rPr>
              <a:t>The</a:t>
            </a:r>
            <a:r>
              <a:rPr sz="1700" spc="-55" dirty="0">
                <a:latin typeface="Trebuchet MS"/>
                <a:cs typeface="Trebuchet MS"/>
              </a:rPr>
              <a:t> </a:t>
            </a:r>
            <a:r>
              <a:rPr sz="1700" dirty="0">
                <a:latin typeface="Trebuchet MS"/>
                <a:cs typeface="Trebuchet MS"/>
              </a:rPr>
              <a:t>unit</a:t>
            </a:r>
            <a:r>
              <a:rPr sz="1700" spc="-45" dirty="0">
                <a:latin typeface="Trebuchet MS"/>
                <a:cs typeface="Trebuchet MS"/>
              </a:rPr>
              <a:t> </a:t>
            </a:r>
            <a:r>
              <a:rPr sz="1700" dirty="0">
                <a:latin typeface="Trebuchet MS"/>
                <a:cs typeface="Trebuchet MS"/>
              </a:rPr>
              <a:t>values</a:t>
            </a:r>
            <a:r>
              <a:rPr sz="1700" spc="-65" dirty="0">
                <a:latin typeface="Trebuchet MS"/>
                <a:cs typeface="Trebuchet MS"/>
              </a:rPr>
              <a:t> </a:t>
            </a:r>
            <a:r>
              <a:rPr sz="1700" dirty="0">
                <a:latin typeface="Trebuchet MS"/>
                <a:cs typeface="Trebuchet MS"/>
              </a:rPr>
              <a:t>of</a:t>
            </a:r>
            <a:r>
              <a:rPr sz="1700" spc="-40" dirty="0">
                <a:latin typeface="Trebuchet MS"/>
                <a:cs typeface="Trebuchet MS"/>
              </a:rPr>
              <a:t> </a:t>
            </a:r>
            <a:r>
              <a:rPr sz="1700" dirty="0">
                <a:latin typeface="Trebuchet MS"/>
                <a:cs typeface="Trebuchet MS"/>
              </a:rPr>
              <a:t>the</a:t>
            </a:r>
            <a:r>
              <a:rPr sz="1700" spc="-45" dirty="0">
                <a:latin typeface="Trebuchet MS"/>
                <a:cs typeface="Trebuchet MS"/>
              </a:rPr>
              <a:t> </a:t>
            </a:r>
            <a:r>
              <a:rPr sz="1700" dirty="0">
                <a:latin typeface="Trebuchet MS"/>
                <a:cs typeface="Trebuchet MS"/>
              </a:rPr>
              <a:t>CTF</a:t>
            </a:r>
            <a:r>
              <a:rPr sz="1700" spc="-45" dirty="0">
                <a:latin typeface="Trebuchet MS"/>
                <a:cs typeface="Trebuchet MS"/>
              </a:rPr>
              <a:t> </a:t>
            </a:r>
            <a:r>
              <a:rPr sz="1700" dirty="0">
                <a:latin typeface="Trebuchet MS"/>
                <a:cs typeface="Trebuchet MS"/>
              </a:rPr>
              <a:t>can</a:t>
            </a:r>
            <a:r>
              <a:rPr sz="1700" spc="-65" dirty="0">
                <a:latin typeface="Trebuchet MS"/>
                <a:cs typeface="Trebuchet MS"/>
              </a:rPr>
              <a:t> </a:t>
            </a:r>
            <a:r>
              <a:rPr sz="1700" dirty="0">
                <a:latin typeface="Trebuchet MS"/>
                <a:cs typeface="Trebuchet MS"/>
              </a:rPr>
              <a:t>fluctuate</a:t>
            </a:r>
            <a:r>
              <a:rPr sz="1700" spc="-75" dirty="0">
                <a:latin typeface="Trebuchet MS"/>
                <a:cs typeface="Trebuchet MS"/>
              </a:rPr>
              <a:t> </a:t>
            </a:r>
            <a:r>
              <a:rPr sz="1700" dirty="0">
                <a:latin typeface="Trebuchet MS"/>
                <a:cs typeface="Trebuchet MS"/>
              </a:rPr>
              <a:t>in</a:t>
            </a:r>
            <a:r>
              <a:rPr sz="1700" spc="-30" dirty="0">
                <a:latin typeface="Trebuchet MS"/>
                <a:cs typeface="Trebuchet MS"/>
              </a:rPr>
              <a:t> </a:t>
            </a:r>
            <a:r>
              <a:rPr sz="1700" dirty="0">
                <a:latin typeface="Trebuchet MS"/>
                <a:cs typeface="Trebuchet MS"/>
              </a:rPr>
              <a:t>the</a:t>
            </a:r>
            <a:r>
              <a:rPr sz="1700" spc="-45" dirty="0">
                <a:latin typeface="Trebuchet MS"/>
                <a:cs typeface="Trebuchet MS"/>
              </a:rPr>
              <a:t> </a:t>
            </a:r>
            <a:r>
              <a:rPr sz="1700" spc="-25" dirty="0">
                <a:latin typeface="Trebuchet MS"/>
                <a:cs typeface="Trebuchet MS"/>
              </a:rPr>
              <a:t>short-</a:t>
            </a:r>
            <a:r>
              <a:rPr sz="1700" dirty="0">
                <a:latin typeface="Trebuchet MS"/>
                <a:cs typeface="Trebuchet MS"/>
              </a:rPr>
              <a:t>term</a:t>
            </a:r>
            <a:r>
              <a:rPr sz="1700" spc="-10" dirty="0">
                <a:latin typeface="Trebuchet MS"/>
                <a:cs typeface="Trebuchet MS"/>
              </a:rPr>
              <a:t> </a:t>
            </a:r>
            <a:r>
              <a:rPr sz="1700" dirty="0">
                <a:latin typeface="Trebuchet MS"/>
                <a:cs typeface="Trebuchet MS"/>
              </a:rPr>
              <a:t>depending</a:t>
            </a:r>
            <a:r>
              <a:rPr sz="1700" spc="-40" dirty="0">
                <a:latin typeface="Trebuchet MS"/>
                <a:cs typeface="Trebuchet MS"/>
              </a:rPr>
              <a:t> </a:t>
            </a:r>
            <a:r>
              <a:rPr sz="1700" dirty="0">
                <a:latin typeface="Trebuchet MS"/>
                <a:cs typeface="Trebuchet MS"/>
              </a:rPr>
              <a:t>on</a:t>
            </a:r>
            <a:r>
              <a:rPr sz="1700" spc="-35" dirty="0">
                <a:latin typeface="Trebuchet MS"/>
                <a:cs typeface="Trebuchet MS"/>
              </a:rPr>
              <a:t> </a:t>
            </a:r>
            <a:r>
              <a:rPr sz="1700" spc="-10" dirty="0">
                <a:latin typeface="Trebuchet MS"/>
                <a:cs typeface="Trebuchet MS"/>
              </a:rPr>
              <a:t>market circumstances</a:t>
            </a:r>
            <a:endParaRPr sz="1700" dirty="0">
              <a:latin typeface="Trebuchet MS"/>
              <a:cs typeface="Trebuchet MS"/>
            </a:endParaRPr>
          </a:p>
          <a:p>
            <a:pPr>
              <a:lnSpc>
                <a:spcPct val="100000"/>
              </a:lnSpc>
              <a:spcBef>
                <a:spcPts val="170"/>
              </a:spcBef>
              <a:buFont typeface="Arial"/>
              <a:buChar char="•"/>
            </a:pPr>
            <a:endParaRPr sz="1700" dirty="0">
              <a:latin typeface="Trebuchet MS"/>
              <a:cs typeface="Trebuchet MS"/>
            </a:endParaRPr>
          </a:p>
          <a:p>
            <a:pPr marL="299720" marR="156845" indent="-287655">
              <a:lnSpc>
                <a:spcPct val="100000"/>
              </a:lnSpc>
              <a:buSzPct val="164705"/>
              <a:buFont typeface="Arial"/>
              <a:buChar char="•"/>
              <a:tabLst>
                <a:tab pos="299720" algn="l"/>
              </a:tabLst>
            </a:pPr>
            <a:r>
              <a:rPr sz="1700" dirty="0">
                <a:latin typeface="Trebuchet MS"/>
                <a:cs typeface="Trebuchet MS"/>
              </a:rPr>
              <a:t>Annual</a:t>
            </a:r>
            <a:r>
              <a:rPr sz="1700" spc="-130" dirty="0">
                <a:latin typeface="Trebuchet MS"/>
                <a:cs typeface="Trebuchet MS"/>
              </a:rPr>
              <a:t> </a:t>
            </a:r>
            <a:r>
              <a:rPr sz="1700" dirty="0">
                <a:latin typeface="Trebuchet MS"/>
                <a:cs typeface="Trebuchet MS"/>
              </a:rPr>
              <a:t>Dividend</a:t>
            </a:r>
            <a:r>
              <a:rPr sz="1700" spc="-65" dirty="0">
                <a:latin typeface="Trebuchet MS"/>
                <a:cs typeface="Trebuchet MS"/>
              </a:rPr>
              <a:t> </a:t>
            </a:r>
            <a:r>
              <a:rPr sz="1700" dirty="0">
                <a:latin typeface="Trebuchet MS"/>
                <a:cs typeface="Trebuchet MS"/>
              </a:rPr>
              <a:t>rates</a:t>
            </a:r>
            <a:r>
              <a:rPr sz="1700" spc="-85" dirty="0">
                <a:latin typeface="Trebuchet MS"/>
                <a:cs typeface="Trebuchet MS"/>
              </a:rPr>
              <a:t> </a:t>
            </a:r>
            <a:r>
              <a:rPr sz="1700" dirty="0">
                <a:latin typeface="Trebuchet MS"/>
                <a:cs typeface="Trebuchet MS"/>
              </a:rPr>
              <a:t>are</a:t>
            </a:r>
            <a:r>
              <a:rPr sz="1700" spc="-75" dirty="0">
                <a:latin typeface="Trebuchet MS"/>
                <a:cs typeface="Trebuchet MS"/>
              </a:rPr>
              <a:t> </a:t>
            </a:r>
            <a:r>
              <a:rPr sz="1700" dirty="0">
                <a:latin typeface="Trebuchet MS"/>
                <a:cs typeface="Trebuchet MS"/>
              </a:rPr>
              <a:t>set</a:t>
            </a:r>
            <a:r>
              <a:rPr sz="1700" spc="-65" dirty="0">
                <a:latin typeface="Trebuchet MS"/>
                <a:cs typeface="Trebuchet MS"/>
              </a:rPr>
              <a:t> </a:t>
            </a:r>
            <a:r>
              <a:rPr sz="1700" dirty="0">
                <a:latin typeface="Trebuchet MS"/>
                <a:cs typeface="Trebuchet MS"/>
              </a:rPr>
              <a:t>by</a:t>
            </a:r>
            <a:r>
              <a:rPr sz="1700" spc="-65" dirty="0">
                <a:latin typeface="Trebuchet MS"/>
                <a:cs typeface="Trebuchet MS"/>
              </a:rPr>
              <a:t> </a:t>
            </a:r>
            <a:r>
              <a:rPr sz="1700" dirty="0">
                <a:latin typeface="Trebuchet MS"/>
                <a:cs typeface="Trebuchet MS"/>
              </a:rPr>
              <a:t>Property</a:t>
            </a:r>
            <a:r>
              <a:rPr sz="1700" spc="-35" dirty="0">
                <a:latin typeface="Trebuchet MS"/>
                <a:cs typeface="Trebuchet MS"/>
              </a:rPr>
              <a:t> </a:t>
            </a:r>
            <a:r>
              <a:rPr sz="1700" dirty="0">
                <a:latin typeface="Trebuchet MS"/>
                <a:cs typeface="Trebuchet MS"/>
              </a:rPr>
              <a:t>and</a:t>
            </a:r>
            <a:r>
              <a:rPr sz="1700" spc="-95" dirty="0">
                <a:latin typeface="Trebuchet MS"/>
                <a:cs typeface="Trebuchet MS"/>
              </a:rPr>
              <a:t> </a:t>
            </a:r>
            <a:r>
              <a:rPr sz="1700" dirty="0">
                <a:latin typeface="Trebuchet MS"/>
                <a:cs typeface="Trebuchet MS"/>
              </a:rPr>
              <a:t>Finance</a:t>
            </a:r>
            <a:r>
              <a:rPr sz="1700" spc="-125" dirty="0">
                <a:latin typeface="Trebuchet MS"/>
                <a:cs typeface="Trebuchet MS"/>
              </a:rPr>
              <a:t> </a:t>
            </a:r>
            <a:r>
              <a:rPr sz="1700" spc="-10" dirty="0">
                <a:latin typeface="Trebuchet MS"/>
                <a:cs typeface="Trebuchet MS"/>
              </a:rPr>
              <a:t>Committee</a:t>
            </a:r>
            <a:r>
              <a:rPr sz="1700" spc="-55" dirty="0">
                <a:latin typeface="Trebuchet MS"/>
                <a:cs typeface="Trebuchet MS"/>
              </a:rPr>
              <a:t> </a:t>
            </a:r>
            <a:r>
              <a:rPr sz="1700" spc="-10" dirty="0">
                <a:latin typeface="Trebuchet MS"/>
                <a:cs typeface="Trebuchet MS"/>
              </a:rPr>
              <a:t>(Investment </a:t>
            </a:r>
            <a:r>
              <a:rPr sz="1700" spc="-25" dirty="0">
                <a:latin typeface="Trebuchet MS"/>
                <a:cs typeface="Trebuchet MS"/>
              </a:rPr>
              <a:t>Sub-</a:t>
            </a:r>
            <a:r>
              <a:rPr sz="1700" spc="-10" dirty="0">
                <a:latin typeface="Trebuchet MS"/>
                <a:cs typeface="Trebuchet MS"/>
              </a:rPr>
              <a:t>Committee)</a:t>
            </a:r>
            <a:endParaRPr sz="1700" dirty="0">
              <a:latin typeface="Trebuchet MS"/>
              <a:cs typeface="Trebuchet MS"/>
            </a:endParaRPr>
          </a:p>
          <a:p>
            <a:pPr>
              <a:lnSpc>
                <a:spcPct val="100000"/>
              </a:lnSpc>
              <a:spcBef>
                <a:spcPts val="165"/>
              </a:spcBef>
              <a:buFont typeface="Arial"/>
              <a:buChar char="•"/>
            </a:pPr>
            <a:endParaRPr sz="1700" dirty="0">
              <a:latin typeface="Trebuchet MS"/>
              <a:cs typeface="Trebuchet MS"/>
            </a:endParaRPr>
          </a:p>
          <a:p>
            <a:pPr marL="299720" marR="68580" indent="-287655">
              <a:lnSpc>
                <a:spcPct val="100000"/>
              </a:lnSpc>
              <a:buSzPct val="164705"/>
              <a:buFont typeface="Arial"/>
              <a:buChar char="•"/>
              <a:tabLst>
                <a:tab pos="299720" algn="l"/>
              </a:tabLst>
            </a:pPr>
            <a:r>
              <a:rPr sz="1700" dirty="0">
                <a:latin typeface="Trebuchet MS"/>
                <a:cs typeface="Trebuchet MS"/>
              </a:rPr>
              <a:t>CTF</a:t>
            </a:r>
            <a:r>
              <a:rPr sz="1700" spc="-90" dirty="0">
                <a:latin typeface="Trebuchet MS"/>
                <a:cs typeface="Trebuchet MS"/>
              </a:rPr>
              <a:t> </a:t>
            </a:r>
            <a:r>
              <a:rPr sz="1700" dirty="0">
                <a:latin typeface="Trebuchet MS"/>
                <a:cs typeface="Trebuchet MS"/>
              </a:rPr>
              <a:t>has</a:t>
            </a:r>
            <a:r>
              <a:rPr sz="1700" spc="-100" dirty="0">
                <a:latin typeface="Trebuchet MS"/>
                <a:cs typeface="Trebuchet MS"/>
              </a:rPr>
              <a:t> </a:t>
            </a:r>
            <a:r>
              <a:rPr sz="1700" dirty="0">
                <a:latin typeface="Trebuchet MS"/>
                <a:cs typeface="Trebuchet MS"/>
              </a:rPr>
              <a:t>consistently</a:t>
            </a:r>
            <a:r>
              <a:rPr sz="1700" spc="-75" dirty="0">
                <a:latin typeface="Trebuchet MS"/>
                <a:cs typeface="Trebuchet MS"/>
              </a:rPr>
              <a:t> </a:t>
            </a:r>
            <a:r>
              <a:rPr sz="1700" dirty="0">
                <a:latin typeface="Trebuchet MS"/>
                <a:cs typeface="Trebuchet MS"/>
              </a:rPr>
              <a:t>paid</a:t>
            </a:r>
            <a:r>
              <a:rPr sz="1700" spc="-65" dirty="0">
                <a:latin typeface="Trebuchet MS"/>
                <a:cs typeface="Trebuchet MS"/>
              </a:rPr>
              <a:t> </a:t>
            </a:r>
            <a:r>
              <a:rPr sz="1700" dirty="0">
                <a:latin typeface="Trebuchet MS"/>
                <a:cs typeface="Trebuchet MS"/>
              </a:rPr>
              <a:t>annual</a:t>
            </a:r>
            <a:r>
              <a:rPr sz="1700" spc="-114" dirty="0">
                <a:latin typeface="Trebuchet MS"/>
                <a:cs typeface="Trebuchet MS"/>
              </a:rPr>
              <a:t> </a:t>
            </a:r>
            <a:r>
              <a:rPr sz="1700" dirty="0">
                <a:latin typeface="Trebuchet MS"/>
                <a:cs typeface="Trebuchet MS"/>
              </a:rPr>
              <a:t>dividends</a:t>
            </a:r>
            <a:r>
              <a:rPr sz="1700" spc="-55" dirty="0">
                <a:latin typeface="Trebuchet MS"/>
                <a:cs typeface="Trebuchet MS"/>
              </a:rPr>
              <a:t> </a:t>
            </a:r>
            <a:r>
              <a:rPr sz="1700" dirty="0">
                <a:latin typeface="Trebuchet MS"/>
                <a:cs typeface="Trebuchet MS"/>
              </a:rPr>
              <a:t>even</a:t>
            </a:r>
            <a:r>
              <a:rPr sz="1700" spc="-65" dirty="0">
                <a:latin typeface="Trebuchet MS"/>
                <a:cs typeface="Trebuchet MS"/>
              </a:rPr>
              <a:t> </a:t>
            </a:r>
            <a:r>
              <a:rPr sz="1700" dirty="0">
                <a:latin typeface="Trebuchet MS"/>
                <a:cs typeface="Trebuchet MS"/>
              </a:rPr>
              <a:t>during</a:t>
            </a:r>
            <a:r>
              <a:rPr sz="1700" spc="-80" dirty="0">
                <a:latin typeface="Trebuchet MS"/>
                <a:cs typeface="Trebuchet MS"/>
              </a:rPr>
              <a:t> </a:t>
            </a:r>
            <a:r>
              <a:rPr sz="1700" dirty="0">
                <a:latin typeface="Trebuchet MS"/>
                <a:cs typeface="Trebuchet MS"/>
              </a:rPr>
              <a:t>down</a:t>
            </a:r>
            <a:r>
              <a:rPr sz="1700" spc="-80" dirty="0">
                <a:latin typeface="Trebuchet MS"/>
                <a:cs typeface="Trebuchet MS"/>
              </a:rPr>
              <a:t> </a:t>
            </a:r>
            <a:r>
              <a:rPr sz="1700" dirty="0">
                <a:latin typeface="Trebuchet MS"/>
                <a:cs typeface="Trebuchet MS"/>
              </a:rPr>
              <a:t>markets</a:t>
            </a:r>
            <a:r>
              <a:rPr sz="1700" spc="-80" dirty="0">
                <a:latin typeface="Trebuchet MS"/>
                <a:cs typeface="Trebuchet MS"/>
              </a:rPr>
              <a:t> </a:t>
            </a:r>
            <a:r>
              <a:rPr sz="1700" dirty="0">
                <a:latin typeface="Trebuchet MS"/>
                <a:cs typeface="Trebuchet MS"/>
              </a:rPr>
              <a:t>-</a:t>
            </a:r>
            <a:r>
              <a:rPr sz="1700" spc="-55" dirty="0">
                <a:latin typeface="Trebuchet MS"/>
                <a:cs typeface="Trebuchet MS"/>
              </a:rPr>
              <a:t> </a:t>
            </a:r>
            <a:r>
              <a:rPr sz="1700" spc="-10" dirty="0">
                <a:latin typeface="Trebuchet MS"/>
                <a:cs typeface="Trebuchet MS"/>
              </a:rPr>
              <a:t>enables </a:t>
            </a:r>
            <a:r>
              <a:rPr sz="1700" dirty="0">
                <a:latin typeface="Trebuchet MS"/>
                <a:cs typeface="Trebuchet MS"/>
              </a:rPr>
              <a:t>parishes</a:t>
            </a:r>
            <a:r>
              <a:rPr sz="1700" spc="-60" dirty="0">
                <a:latin typeface="Trebuchet MS"/>
                <a:cs typeface="Trebuchet MS"/>
              </a:rPr>
              <a:t> </a:t>
            </a:r>
            <a:r>
              <a:rPr sz="1700" dirty="0">
                <a:latin typeface="Trebuchet MS"/>
                <a:cs typeface="Trebuchet MS"/>
              </a:rPr>
              <a:t>to</a:t>
            </a:r>
            <a:r>
              <a:rPr sz="1700" spc="-30" dirty="0">
                <a:latin typeface="Trebuchet MS"/>
                <a:cs typeface="Trebuchet MS"/>
              </a:rPr>
              <a:t> </a:t>
            </a:r>
            <a:r>
              <a:rPr sz="1700" dirty="0">
                <a:latin typeface="Trebuchet MS"/>
                <a:cs typeface="Trebuchet MS"/>
              </a:rPr>
              <a:t>rely</a:t>
            </a:r>
            <a:r>
              <a:rPr sz="1700" spc="-35" dirty="0">
                <a:latin typeface="Trebuchet MS"/>
                <a:cs typeface="Trebuchet MS"/>
              </a:rPr>
              <a:t> </a:t>
            </a:r>
            <a:r>
              <a:rPr sz="1700" dirty="0">
                <a:latin typeface="Trebuchet MS"/>
                <a:cs typeface="Trebuchet MS"/>
              </a:rPr>
              <a:t>on</a:t>
            </a:r>
            <a:r>
              <a:rPr sz="1700" spc="-45" dirty="0">
                <a:latin typeface="Trebuchet MS"/>
                <a:cs typeface="Trebuchet MS"/>
              </a:rPr>
              <a:t> </a:t>
            </a:r>
            <a:r>
              <a:rPr sz="1700" dirty="0">
                <a:latin typeface="Trebuchet MS"/>
                <a:cs typeface="Trebuchet MS"/>
              </a:rPr>
              <a:t>a</a:t>
            </a:r>
            <a:r>
              <a:rPr sz="1700" spc="-60" dirty="0">
                <a:latin typeface="Trebuchet MS"/>
                <a:cs typeface="Trebuchet MS"/>
              </a:rPr>
              <a:t> </a:t>
            </a:r>
            <a:r>
              <a:rPr sz="1700" dirty="0">
                <a:latin typeface="Trebuchet MS"/>
                <a:cs typeface="Trebuchet MS"/>
              </a:rPr>
              <a:t>steady</a:t>
            </a:r>
            <a:r>
              <a:rPr sz="1700" spc="-45" dirty="0">
                <a:latin typeface="Trebuchet MS"/>
                <a:cs typeface="Trebuchet MS"/>
              </a:rPr>
              <a:t> </a:t>
            </a:r>
            <a:r>
              <a:rPr sz="1700" dirty="0">
                <a:latin typeface="Trebuchet MS"/>
                <a:cs typeface="Trebuchet MS"/>
              </a:rPr>
              <a:t>flow</a:t>
            </a:r>
            <a:r>
              <a:rPr sz="1700" spc="-55" dirty="0">
                <a:latin typeface="Trebuchet MS"/>
                <a:cs typeface="Trebuchet MS"/>
              </a:rPr>
              <a:t> </a:t>
            </a:r>
            <a:r>
              <a:rPr sz="1700" dirty="0">
                <a:latin typeface="Trebuchet MS"/>
                <a:cs typeface="Trebuchet MS"/>
              </a:rPr>
              <a:t>of</a:t>
            </a:r>
            <a:r>
              <a:rPr sz="1700" spc="-45" dirty="0">
                <a:latin typeface="Trebuchet MS"/>
                <a:cs typeface="Trebuchet MS"/>
              </a:rPr>
              <a:t> </a:t>
            </a:r>
            <a:r>
              <a:rPr sz="1700" spc="-10" dirty="0">
                <a:latin typeface="Trebuchet MS"/>
                <a:cs typeface="Trebuchet MS"/>
              </a:rPr>
              <a:t>income</a:t>
            </a:r>
            <a:endParaRPr sz="1700" dirty="0">
              <a:latin typeface="Trebuchet MS"/>
              <a:cs typeface="Trebuchet M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39952" y="852931"/>
            <a:ext cx="5546725" cy="498475"/>
          </a:xfrm>
          <a:prstGeom prst="rect">
            <a:avLst/>
          </a:prstGeom>
        </p:spPr>
        <p:txBody>
          <a:bodyPr vert="horz" wrap="square" lIns="0" tIns="12700" rIns="0" bIns="0" rtlCol="0">
            <a:spAutoFit/>
          </a:bodyPr>
          <a:lstStyle/>
          <a:p>
            <a:pPr marL="12700">
              <a:lnSpc>
                <a:spcPct val="100000"/>
              </a:lnSpc>
              <a:spcBef>
                <a:spcPts val="100"/>
              </a:spcBef>
            </a:pPr>
            <a:r>
              <a:rPr sz="3100" dirty="0"/>
              <a:t>Consolidated</a:t>
            </a:r>
            <a:r>
              <a:rPr sz="3100" spc="-225" dirty="0"/>
              <a:t> </a:t>
            </a:r>
            <a:r>
              <a:rPr sz="3100" spc="-50" dirty="0"/>
              <a:t>Trust</a:t>
            </a:r>
            <a:r>
              <a:rPr sz="3100" spc="-190" dirty="0"/>
              <a:t> </a:t>
            </a:r>
            <a:r>
              <a:rPr sz="3100" dirty="0"/>
              <a:t>Fund</a:t>
            </a:r>
            <a:r>
              <a:rPr sz="3100" spc="-170" dirty="0"/>
              <a:t> </a:t>
            </a:r>
            <a:r>
              <a:rPr sz="3100" spc="-10" dirty="0"/>
              <a:t>(CTF)</a:t>
            </a:r>
            <a:endParaRPr sz="3100" dirty="0"/>
          </a:p>
        </p:txBody>
      </p:sp>
      <p:pic>
        <p:nvPicPr>
          <p:cNvPr id="3" name="object 3"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4" name="object 4"/>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
        <p:nvSpPr>
          <p:cNvPr id="5" name="object 5"/>
          <p:cNvSpPr txBox="1"/>
          <p:nvPr/>
        </p:nvSpPr>
        <p:spPr>
          <a:xfrm>
            <a:off x="679450" y="2053082"/>
            <a:ext cx="8070215" cy="1864360"/>
          </a:xfrm>
          <a:prstGeom prst="rect">
            <a:avLst/>
          </a:prstGeom>
        </p:spPr>
        <p:txBody>
          <a:bodyPr vert="horz" wrap="square" lIns="0" tIns="12065" rIns="0" bIns="0" rtlCol="0">
            <a:spAutoFit/>
          </a:bodyPr>
          <a:lstStyle/>
          <a:p>
            <a:pPr marL="299720" marR="182880" indent="-287655">
              <a:lnSpc>
                <a:spcPct val="100000"/>
              </a:lnSpc>
              <a:spcBef>
                <a:spcPts val="95"/>
              </a:spcBef>
              <a:buFont typeface="Arial"/>
              <a:buChar char="•"/>
              <a:tabLst>
                <a:tab pos="299720" algn="l"/>
              </a:tabLst>
            </a:pPr>
            <a:r>
              <a:rPr sz="1700" dirty="0">
                <a:latin typeface="Trebuchet MS"/>
                <a:cs typeface="Trebuchet MS"/>
              </a:rPr>
              <a:t>The</a:t>
            </a:r>
            <a:r>
              <a:rPr sz="1700" spc="-65" dirty="0">
                <a:latin typeface="Trebuchet MS"/>
                <a:cs typeface="Trebuchet MS"/>
              </a:rPr>
              <a:t> </a:t>
            </a:r>
            <a:r>
              <a:rPr sz="1700" spc="-10" dirty="0">
                <a:latin typeface="Trebuchet MS"/>
                <a:cs typeface="Trebuchet MS"/>
              </a:rPr>
              <a:t>Investment</a:t>
            </a:r>
            <a:r>
              <a:rPr sz="1700" spc="-65" dirty="0">
                <a:latin typeface="Trebuchet MS"/>
                <a:cs typeface="Trebuchet MS"/>
              </a:rPr>
              <a:t> </a:t>
            </a:r>
            <a:r>
              <a:rPr sz="1700" dirty="0">
                <a:latin typeface="Trebuchet MS"/>
                <a:cs typeface="Trebuchet MS"/>
              </a:rPr>
              <a:t>Policy</a:t>
            </a:r>
            <a:r>
              <a:rPr sz="1700" spc="-40" dirty="0">
                <a:latin typeface="Trebuchet MS"/>
                <a:cs typeface="Trebuchet MS"/>
              </a:rPr>
              <a:t> </a:t>
            </a:r>
            <a:r>
              <a:rPr sz="1700" dirty="0">
                <a:latin typeface="Trebuchet MS"/>
                <a:cs typeface="Trebuchet MS"/>
              </a:rPr>
              <a:t>Statement</a:t>
            </a:r>
            <a:r>
              <a:rPr sz="1700" spc="-65" dirty="0">
                <a:latin typeface="Trebuchet MS"/>
                <a:cs typeface="Trebuchet MS"/>
              </a:rPr>
              <a:t> </a:t>
            </a:r>
            <a:r>
              <a:rPr sz="1700" dirty="0">
                <a:latin typeface="Trebuchet MS"/>
                <a:cs typeface="Trebuchet MS"/>
              </a:rPr>
              <a:t>outlines</a:t>
            </a:r>
            <a:r>
              <a:rPr sz="1700" spc="-65" dirty="0">
                <a:latin typeface="Trebuchet MS"/>
                <a:cs typeface="Trebuchet MS"/>
              </a:rPr>
              <a:t> </a:t>
            </a:r>
            <a:r>
              <a:rPr sz="1700" dirty="0">
                <a:latin typeface="Trebuchet MS"/>
                <a:cs typeface="Trebuchet MS"/>
              </a:rPr>
              <a:t>the</a:t>
            </a:r>
            <a:r>
              <a:rPr sz="1700" spc="-55" dirty="0">
                <a:latin typeface="Trebuchet MS"/>
                <a:cs typeface="Trebuchet MS"/>
              </a:rPr>
              <a:t> </a:t>
            </a:r>
            <a:r>
              <a:rPr sz="1700" dirty="0">
                <a:latin typeface="Trebuchet MS"/>
                <a:cs typeface="Trebuchet MS"/>
              </a:rPr>
              <a:t>objectives</a:t>
            </a:r>
            <a:r>
              <a:rPr sz="1700" spc="-35" dirty="0">
                <a:latin typeface="Trebuchet MS"/>
                <a:cs typeface="Trebuchet MS"/>
              </a:rPr>
              <a:t> </a:t>
            </a:r>
            <a:r>
              <a:rPr sz="1700" dirty="0">
                <a:latin typeface="Trebuchet MS"/>
                <a:cs typeface="Trebuchet MS"/>
              </a:rPr>
              <a:t>of</a:t>
            </a:r>
            <a:r>
              <a:rPr sz="1700" spc="-50" dirty="0">
                <a:latin typeface="Trebuchet MS"/>
                <a:cs typeface="Trebuchet MS"/>
              </a:rPr>
              <a:t> </a:t>
            </a:r>
            <a:r>
              <a:rPr sz="1700" dirty="0">
                <a:latin typeface="Trebuchet MS"/>
                <a:cs typeface="Trebuchet MS"/>
              </a:rPr>
              <a:t>the</a:t>
            </a:r>
            <a:r>
              <a:rPr sz="1700" spc="-60" dirty="0">
                <a:latin typeface="Trebuchet MS"/>
                <a:cs typeface="Trebuchet MS"/>
              </a:rPr>
              <a:t> </a:t>
            </a:r>
            <a:r>
              <a:rPr sz="1700" dirty="0">
                <a:latin typeface="Trebuchet MS"/>
                <a:cs typeface="Trebuchet MS"/>
              </a:rPr>
              <a:t>fund</a:t>
            </a:r>
            <a:r>
              <a:rPr sz="1700" spc="-80" dirty="0">
                <a:latin typeface="Trebuchet MS"/>
                <a:cs typeface="Trebuchet MS"/>
              </a:rPr>
              <a:t> </a:t>
            </a:r>
            <a:r>
              <a:rPr sz="1700" dirty="0">
                <a:latin typeface="Trebuchet MS"/>
                <a:cs typeface="Trebuchet MS"/>
              </a:rPr>
              <a:t>as</a:t>
            </a:r>
            <a:r>
              <a:rPr sz="1700" spc="-65" dirty="0">
                <a:latin typeface="Trebuchet MS"/>
                <a:cs typeface="Trebuchet MS"/>
              </a:rPr>
              <a:t> </a:t>
            </a:r>
            <a:r>
              <a:rPr sz="1700" dirty="0">
                <a:latin typeface="Trebuchet MS"/>
                <a:cs typeface="Trebuchet MS"/>
              </a:rPr>
              <a:t>well</a:t>
            </a:r>
            <a:r>
              <a:rPr sz="1700" spc="-60" dirty="0">
                <a:latin typeface="Trebuchet MS"/>
                <a:cs typeface="Trebuchet MS"/>
              </a:rPr>
              <a:t> </a:t>
            </a:r>
            <a:r>
              <a:rPr sz="1700" spc="-25" dirty="0">
                <a:latin typeface="Trebuchet MS"/>
                <a:cs typeface="Trebuchet MS"/>
              </a:rPr>
              <a:t>as </a:t>
            </a:r>
            <a:r>
              <a:rPr sz="1700" dirty="0">
                <a:latin typeface="Trebuchet MS"/>
                <a:cs typeface="Trebuchet MS"/>
              </a:rPr>
              <a:t>specifics</a:t>
            </a:r>
            <a:r>
              <a:rPr sz="1700" spc="-80" dirty="0">
                <a:latin typeface="Trebuchet MS"/>
                <a:cs typeface="Trebuchet MS"/>
              </a:rPr>
              <a:t> </a:t>
            </a:r>
            <a:r>
              <a:rPr sz="1700" spc="-10" dirty="0">
                <a:latin typeface="Trebuchet MS"/>
                <a:cs typeface="Trebuchet MS"/>
              </a:rPr>
              <a:t>regarding</a:t>
            </a:r>
            <a:r>
              <a:rPr sz="1700" spc="-80" dirty="0">
                <a:latin typeface="Trebuchet MS"/>
                <a:cs typeface="Trebuchet MS"/>
              </a:rPr>
              <a:t> </a:t>
            </a:r>
            <a:r>
              <a:rPr sz="1700" dirty="0">
                <a:latin typeface="Trebuchet MS"/>
                <a:cs typeface="Trebuchet MS"/>
              </a:rPr>
              <a:t>its</a:t>
            </a:r>
            <a:r>
              <a:rPr sz="1700" spc="-60" dirty="0">
                <a:latin typeface="Trebuchet MS"/>
                <a:cs typeface="Trebuchet MS"/>
              </a:rPr>
              <a:t> </a:t>
            </a:r>
            <a:r>
              <a:rPr sz="1700" dirty="0">
                <a:latin typeface="Trebuchet MS"/>
                <a:cs typeface="Trebuchet MS"/>
              </a:rPr>
              <a:t>asset</a:t>
            </a:r>
            <a:r>
              <a:rPr sz="1700" spc="-80" dirty="0">
                <a:latin typeface="Trebuchet MS"/>
                <a:cs typeface="Trebuchet MS"/>
              </a:rPr>
              <a:t> </a:t>
            </a:r>
            <a:r>
              <a:rPr sz="1700" spc="-25" dirty="0">
                <a:latin typeface="Trebuchet MS"/>
                <a:cs typeface="Trebuchet MS"/>
              </a:rPr>
              <a:t>mix</a:t>
            </a:r>
            <a:endParaRPr sz="1700" dirty="0">
              <a:latin typeface="Trebuchet MS"/>
              <a:cs typeface="Trebuchet MS"/>
            </a:endParaRPr>
          </a:p>
          <a:p>
            <a:pPr>
              <a:lnSpc>
                <a:spcPct val="100000"/>
              </a:lnSpc>
              <a:spcBef>
                <a:spcPts val="170"/>
              </a:spcBef>
              <a:buFont typeface="Arial"/>
              <a:buChar char="•"/>
            </a:pPr>
            <a:endParaRPr sz="1700" dirty="0">
              <a:latin typeface="Trebuchet MS"/>
              <a:cs typeface="Trebuchet MS"/>
            </a:endParaRPr>
          </a:p>
          <a:p>
            <a:pPr marL="299720" indent="-286385">
              <a:lnSpc>
                <a:spcPct val="100000"/>
              </a:lnSpc>
              <a:buFont typeface="Arial"/>
              <a:buChar char="•"/>
              <a:tabLst>
                <a:tab pos="299720" algn="l"/>
              </a:tabLst>
            </a:pPr>
            <a:r>
              <a:rPr sz="1700" dirty="0">
                <a:latin typeface="Trebuchet MS"/>
                <a:cs typeface="Trebuchet MS"/>
              </a:rPr>
              <a:t>This</a:t>
            </a:r>
            <a:r>
              <a:rPr sz="1700" spc="-50" dirty="0">
                <a:latin typeface="Trebuchet MS"/>
                <a:cs typeface="Trebuchet MS"/>
              </a:rPr>
              <a:t> </a:t>
            </a:r>
            <a:r>
              <a:rPr sz="1700" dirty="0">
                <a:latin typeface="Trebuchet MS"/>
                <a:cs typeface="Trebuchet MS"/>
              </a:rPr>
              <a:t>policy</a:t>
            </a:r>
            <a:r>
              <a:rPr sz="1700" spc="-45" dirty="0">
                <a:latin typeface="Trebuchet MS"/>
                <a:cs typeface="Trebuchet MS"/>
              </a:rPr>
              <a:t> </a:t>
            </a:r>
            <a:r>
              <a:rPr sz="1700" dirty="0">
                <a:latin typeface="Trebuchet MS"/>
                <a:cs typeface="Trebuchet MS"/>
              </a:rPr>
              <a:t>guides</a:t>
            </a:r>
            <a:r>
              <a:rPr sz="1700" spc="-45" dirty="0">
                <a:latin typeface="Trebuchet MS"/>
                <a:cs typeface="Trebuchet MS"/>
              </a:rPr>
              <a:t> </a:t>
            </a:r>
            <a:r>
              <a:rPr sz="1700" dirty="0">
                <a:latin typeface="Trebuchet MS"/>
                <a:cs typeface="Trebuchet MS"/>
              </a:rPr>
              <a:t>the</a:t>
            </a:r>
            <a:r>
              <a:rPr sz="1700" spc="-60" dirty="0">
                <a:latin typeface="Trebuchet MS"/>
                <a:cs typeface="Trebuchet MS"/>
              </a:rPr>
              <a:t> </a:t>
            </a:r>
            <a:r>
              <a:rPr sz="1700" dirty="0">
                <a:latin typeface="Trebuchet MS"/>
                <a:cs typeface="Trebuchet MS"/>
              </a:rPr>
              <a:t>money</a:t>
            </a:r>
            <a:r>
              <a:rPr sz="1700" spc="-65" dirty="0">
                <a:latin typeface="Trebuchet MS"/>
                <a:cs typeface="Trebuchet MS"/>
              </a:rPr>
              <a:t> </a:t>
            </a:r>
            <a:r>
              <a:rPr sz="1700" dirty="0">
                <a:latin typeface="Trebuchet MS"/>
                <a:cs typeface="Trebuchet MS"/>
              </a:rPr>
              <a:t>managers</a:t>
            </a:r>
            <a:r>
              <a:rPr sz="1700" spc="-95" dirty="0">
                <a:latin typeface="Trebuchet MS"/>
                <a:cs typeface="Trebuchet MS"/>
              </a:rPr>
              <a:t> </a:t>
            </a:r>
            <a:r>
              <a:rPr sz="1700" dirty="0">
                <a:latin typeface="Trebuchet MS"/>
                <a:cs typeface="Trebuchet MS"/>
              </a:rPr>
              <a:t>in</a:t>
            </a:r>
            <a:r>
              <a:rPr sz="1700" spc="-50" dirty="0">
                <a:latin typeface="Trebuchet MS"/>
                <a:cs typeface="Trebuchet MS"/>
              </a:rPr>
              <a:t> </a:t>
            </a:r>
            <a:r>
              <a:rPr sz="1700" spc="-10" dirty="0">
                <a:latin typeface="Trebuchet MS"/>
                <a:cs typeface="Trebuchet MS"/>
              </a:rPr>
              <a:t>investment</a:t>
            </a:r>
            <a:r>
              <a:rPr sz="1700" spc="-55" dirty="0">
                <a:latin typeface="Trebuchet MS"/>
                <a:cs typeface="Trebuchet MS"/>
              </a:rPr>
              <a:t> </a:t>
            </a:r>
            <a:r>
              <a:rPr sz="1700" dirty="0">
                <a:latin typeface="Trebuchet MS"/>
                <a:cs typeface="Trebuchet MS"/>
              </a:rPr>
              <a:t>of</a:t>
            </a:r>
            <a:r>
              <a:rPr sz="1700" spc="-50" dirty="0">
                <a:latin typeface="Trebuchet MS"/>
                <a:cs typeface="Trebuchet MS"/>
              </a:rPr>
              <a:t> </a:t>
            </a:r>
            <a:r>
              <a:rPr sz="1700" dirty="0">
                <a:latin typeface="Trebuchet MS"/>
                <a:cs typeface="Trebuchet MS"/>
              </a:rPr>
              <a:t>the</a:t>
            </a:r>
            <a:r>
              <a:rPr sz="1700" spc="-55" dirty="0">
                <a:latin typeface="Trebuchet MS"/>
                <a:cs typeface="Trebuchet MS"/>
              </a:rPr>
              <a:t> </a:t>
            </a:r>
            <a:r>
              <a:rPr sz="1700" spc="-10" dirty="0">
                <a:latin typeface="Trebuchet MS"/>
                <a:cs typeface="Trebuchet MS"/>
              </a:rPr>
              <a:t>assets</a:t>
            </a:r>
            <a:endParaRPr sz="1700" dirty="0">
              <a:latin typeface="Trebuchet MS"/>
              <a:cs typeface="Trebuchet MS"/>
            </a:endParaRPr>
          </a:p>
          <a:p>
            <a:pPr>
              <a:lnSpc>
                <a:spcPct val="100000"/>
              </a:lnSpc>
              <a:spcBef>
                <a:spcPts val="165"/>
              </a:spcBef>
              <a:buFont typeface="Arial"/>
              <a:buChar char="•"/>
            </a:pPr>
            <a:endParaRPr sz="1700" dirty="0">
              <a:latin typeface="Trebuchet MS"/>
              <a:cs typeface="Trebuchet MS"/>
            </a:endParaRPr>
          </a:p>
          <a:p>
            <a:pPr marL="299720" marR="5080" indent="-287655">
              <a:lnSpc>
                <a:spcPct val="100000"/>
              </a:lnSpc>
              <a:buFont typeface="Arial"/>
              <a:buChar char="•"/>
              <a:tabLst>
                <a:tab pos="299720" algn="l"/>
              </a:tabLst>
            </a:pPr>
            <a:r>
              <a:rPr sz="1700" dirty="0">
                <a:latin typeface="Trebuchet MS"/>
                <a:cs typeface="Trebuchet MS"/>
              </a:rPr>
              <a:t>The</a:t>
            </a:r>
            <a:r>
              <a:rPr sz="1700" spc="-75" dirty="0">
                <a:latin typeface="Trebuchet MS"/>
                <a:cs typeface="Trebuchet MS"/>
              </a:rPr>
              <a:t> </a:t>
            </a:r>
            <a:r>
              <a:rPr sz="1700" dirty="0">
                <a:latin typeface="Trebuchet MS"/>
                <a:cs typeface="Trebuchet MS"/>
              </a:rPr>
              <a:t>portfolio</a:t>
            </a:r>
            <a:r>
              <a:rPr sz="1700" spc="-35" dirty="0">
                <a:latin typeface="Trebuchet MS"/>
                <a:cs typeface="Trebuchet MS"/>
              </a:rPr>
              <a:t> </a:t>
            </a:r>
            <a:r>
              <a:rPr sz="1700" dirty="0">
                <a:latin typeface="Trebuchet MS"/>
                <a:cs typeface="Trebuchet MS"/>
              </a:rPr>
              <a:t>is</a:t>
            </a:r>
            <a:r>
              <a:rPr sz="1700" spc="-50" dirty="0">
                <a:latin typeface="Trebuchet MS"/>
                <a:cs typeface="Trebuchet MS"/>
              </a:rPr>
              <a:t> </a:t>
            </a:r>
            <a:r>
              <a:rPr sz="1700" dirty="0">
                <a:latin typeface="Trebuchet MS"/>
                <a:cs typeface="Trebuchet MS"/>
              </a:rPr>
              <a:t>invested</a:t>
            </a:r>
            <a:r>
              <a:rPr sz="1700" spc="-55" dirty="0">
                <a:latin typeface="Trebuchet MS"/>
                <a:cs typeface="Trebuchet MS"/>
              </a:rPr>
              <a:t> </a:t>
            </a:r>
            <a:r>
              <a:rPr sz="1700" dirty="0">
                <a:latin typeface="Trebuchet MS"/>
                <a:cs typeface="Trebuchet MS"/>
              </a:rPr>
              <a:t>to</a:t>
            </a:r>
            <a:r>
              <a:rPr sz="1700" spc="-45" dirty="0">
                <a:latin typeface="Trebuchet MS"/>
                <a:cs typeface="Trebuchet MS"/>
              </a:rPr>
              <a:t> </a:t>
            </a:r>
            <a:r>
              <a:rPr sz="1700" dirty="0">
                <a:latin typeface="Trebuchet MS"/>
                <a:cs typeface="Trebuchet MS"/>
              </a:rPr>
              <a:t>provide</a:t>
            </a:r>
            <a:r>
              <a:rPr sz="1700" spc="-35" dirty="0">
                <a:latin typeface="Trebuchet MS"/>
                <a:cs typeface="Trebuchet MS"/>
              </a:rPr>
              <a:t> </a:t>
            </a:r>
            <a:r>
              <a:rPr sz="1700" dirty="0">
                <a:latin typeface="Trebuchet MS"/>
                <a:cs typeface="Trebuchet MS"/>
              </a:rPr>
              <a:t>income</a:t>
            </a:r>
            <a:r>
              <a:rPr sz="1700" spc="-70" dirty="0">
                <a:latin typeface="Trebuchet MS"/>
                <a:cs typeface="Trebuchet MS"/>
              </a:rPr>
              <a:t> </a:t>
            </a:r>
            <a:r>
              <a:rPr sz="1700" dirty="0">
                <a:latin typeface="Trebuchet MS"/>
                <a:cs typeface="Trebuchet MS"/>
              </a:rPr>
              <a:t>as</a:t>
            </a:r>
            <a:r>
              <a:rPr sz="1700" spc="-75" dirty="0">
                <a:latin typeface="Trebuchet MS"/>
                <a:cs typeface="Trebuchet MS"/>
              </a:rPr>
              <a:t> </a:t>
            </a:r>
            <a:r>
              <a:rPr sz="1700" dirty="0">
                <a:latin typeface="Trebuchet MS"/>
                <a:cs typeface="Trebuchet MS"/>
              </a:rPr>
              <a:t>well</a:t>
            </a:r>
            <a:r>
              <a:rPr sz="1700" spc="-75" dirty="0">
                <a:latin typeface="Trebuchet MS"/>
                <a:cs typeface="Trebuchet MS"/>
              </a:rPr>
              <a:t> </a:t>
            </a:r>
            <a:r>
              <a:rPr sz="1700" dirty="0">
                <a:latin typeface="Trebuchet MS"/>
                <a:cs typeface="Trebuchet MS"/>
              </a:rPr>
              <a:t>as</a:t>
            </a:r>
            <a:r>
              <a:rPr sz="1700" spc="-80" dirty="0">
                <a:latin typeface="Trebuchet MS"/>
                <a:cs typeface="Trebuchet MS"/>
              </a:rPr>
              <a:t> </a:t>
            </a:r>
            <a:r>
              <a:rPr sz="1700" dirty="0">
                <a:latin typeface="Trebuchet MS"/>
                <a:cs typeface="Trebuchet MS"/>
              </a:rPr>
              <a:t>to</a:t>
            </a:r>
            <a:r>
              <a:rPr sz="1700" spc="-55" dirty="0">
                <a:latin typeface="Trebuchet MS"/>
                <a:cs typeface="Trebuchet MS"/>
              </a:rPr>
              <a:t> </a:t>
            </a:r>
            <a:r>
              <a:rPr sz="1700" dirty="0">
                <a:latin typeface="Trebuchet MS"/>
                <a:cs typeface="Trebuchet MS"/>
              </a:rPr>
              <a:t>preserve</a:t>
            </a:r>
            <a:r>
              <a:rPr sz="1700" spc="-55" dirty="0">
                <a:latin typeface="Trebuchet MS"/>
                <a:cs typeface="Trebuchet MS"/>
              </a:rPr>
              <a:t> </a:t>
            </a:r>
            <a:r>
              <a:rPr sz="1700" dirty="0">
                <a:latin typeface="Trebuchet MS"/>
                <a:cs typeface="Trebuchet MS"/>
              </a:rPr>
              <a:t>the</a:t>
            </a:r>
            <a:r>
              <a:rPr sz="1700" spc="-60" dirty="0">
                <a:latin typeface="Trebuchet MS"/>
                <a:cs typeface="Trebuchet MS"/>
              </a:rPr>
              <a:t> </a:t>
            </a:r>
            <a:r>
              <a:rPr sz="1700" dirty="0">
                <a:latin typeface="Trebuchet MS"/>
                <a:cs typeface="Trebuchet MS"/>
              </a:rPr>
              <a:t>capital</a:t>
            </a:r>
            <a:r>
              <a:rPr sz="1700" spc="-80" dirty="0">
                <a:latin typeface="Trebuchet MS"/>
                <a:cs typeface="Trebuchet MS"/>
              </a:rPr>
              <a:t> </a:t>
            </a:r>
            <a:r>
              <a:rPr sz="1700" spc="-25" dirty="0">
                <a:latin typeface="Trebuchet MS"/>
                <a:cs typeface="Trebuchet MS"/>
              </a:rPr>
              <a:t>for </a:t>
            </a:r>
            <a:r>
              <a:rPr sz="1700" dirty="0">
                <a:latin typeface="Trebuchet MS"/>
                <a:cs typeface="Trebuchet MS"/>
              </a:rPr>
              <a:t>the</a:t>
            </a:r>
            <a:r>
              <a:rPr sz="1700" spc="-65" dirty="0">
                <a:latin typeface="Trebuchet MS"/>
                <a:cs typeface="Trebuchet MS"/>
              </a:rPr>
              <a:t> </a:t>
            </a:r>
            <a:r>
              <a:rPr sz="1700" dirty="0">
                <a:latin typeface="Trebuchet MS"/>
                <a:cs typeface="Trebuchet MS"/>
              </a:rPr>
              <a:t>long</a:t>
            </a:r>
            <a:r>
              <a:rPr sz="1700" spc="-65" dirty="0">
                <a:latin typeface="Trebuchet MS"/>
                <a:cs typeface="Trebuchet MS"/>
              </a:rPr>
              <a:t> </a:t>
            </a:r>
            <a:r>
              <a:rPr sz="1700" dirty="0">
                <a:latin typeface="Trebuchet MS"/>
                <a:cs typeface="Trebuchet MS"/>
              </a:rPr>
              <a:t>term,</a:t>
            </a:r>
            <a:r>
              <a:rPr sz="1700" spc="-35" dirty="0">
                <a:latin typeface="Trebuchet MS"/>
                <a:cs typeface="Trebuchet MS"/>
              </a:rPr>
              <a:t> </a:t>
            </a:r>
            <a:r>
              <a:rPr sz="1700" dirty="0">
                <a:latin typeface="Trebuchet MS"/>
                <a:cs typeface="Trebuchet MS"/>
              </a:rPr>
              <a:t>taking</a:t>
            </a:r>
            <a:r>
              <a:rPr sz="1700" spc="-60" dirty="0">
                <a:latin typeface="Trebuchet MS"/>
                <a:cs typeface="Trebuchet MS"/>
              </a:rPr>
              <a:t> </a:t>
            </a:r>
            <a:r>
              <a:rPr sz="1700" dirty="0">
                <a:latin typeface="Trebuchet MS"/>
                <a:cs typeface="Trebuchet MS"/>
              </a:rPr>
              <a:t>inflation</a:t>
            </a:r>
            <a:r>
              <a:rPr sz="1700" spc="-65" dirty="0">
                <a:latin typeface="Trebuchet MS"/>
                <a:cs typeface="Trebuchet MS"/>
              </a:rPr>
              <a:t> </a:t>
            </a:r>
            <a:r>
              <a:rPr sz="1700" dirty="0">
                <a:latin typeface="Trebuchet MS"/>
                <a:cs typeface="Trebuchet MS"/>
              </a:rPr>
              <a:t>into</a:t>
            </a:r>
            <a:r>
              <a:rPr sz="1700" spc="-40" dirty="0">
                <a:latin typeface="Trebuchet MS"/>
                <a:cs typeface="Trebuchet MS"/>
              </a:rPr>
              <a:t> </a:t>
            </a:r>
            <a:r>
              <a:rPr sz="1700" spc="-10" dirty="0">
                <a:latin typeface="Trebuchet MS"/>
                <a:cs typeface="Trebuchet MS"/>
              </a:rPr>
              <a:t>consideration</a:t>
            </a:r>
            <a:endParaRPr sz="1700" dirty="0">
              <a:latin typeface="Trebuchet MS"/>
              <a:cs typeface="Trebuchet M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rPr dirty="0"/>
              <a:t>Property</a:t>
            </a:r>
            <a:r>
              <a:rPr spc="-125" dirty="0"/>
              <a:t> </a:t>
            </a:r>
            <a:r>
              <a:rPr dirty="0"/>
              <a:t>and</a:t>
            </a:r>
            <a:r>
              <a:rPr spc="-120" dirty="0"/>
              <a:t> </a:t>
            </a:r>
            <a:r>
              <a:rPr dirty="0"/>
              <a:t>Finance</a:t>
            </a:r>
            <a:r>
              <a:rPr spc="-105" dirty="0"/>
              <a:t> </a:t>
            </a:r>
            <a:r>
              <a:rPr spc="-10" dirty="0"/>
              <a:t>Committee</a:t>
            </a:r>
            <a:r>
              <a:rPr spc="-120" dirty="0"/>
              <a:t> </a:t>
            </a:r>
            <a:r>
              <a:rPr spc="-10" dirty="0"/>
              <a:t>Submissions</a:t>
            </a:r>
          </a:p>
        </p:txBody>
      </p:sp>
      <p:pic>
        <p:nvPicPr>
          <p:cNvPr id="3" name="object 3"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4" name="object 4"/>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
        <p:nvSpPr>
          <p:cNvPr id="5" name="object 5"/>
          <p:cNvSpPr txBox="1"/>
          <p:nvPr/>
        </p:nvSpPr>
        <p:spPr>
          <a:xfrm>
            <a:off x="792480" y="1903983"/>
            <a:ext cx="8238490" cy="3197860"/>
          </a:xfrm>
          <a:prstGeom prst="rect">
            <a:avLst/>
          </a:prstGeom>
        </p:spPr>
        <p:txBody>
          <a:bodyPr vert="horz" wrap="square" lIns="0" tIns="12065" rIns="0" bIns="0" rtlCol="0">
            <a:spAutoFit/>
          </a:bodyPr>
          <a:lstStyle/>
          <a:p>
            <a:pPr marL="114300" marR="148590">
              <a:lnSpc>
                <a:spcPct val="100000"/>
              </a:lnSpc>
              <a:spcBef>
                <a:spcPts val="95"/>
              </a:spcBef>
              <a:tabLst>
                <a:tab pos="3573779" algn="l"/>
              </a:tabLst>
            </a:pPr>
            <a:r>
              <a:rPr sz="1700" dirty="0">
                <a:latin typeface="Trebuchet MS"/>
                <a:cs typeface="Trebuchet MS"/>
              </a:rPr>
              <a:t>The</a:t>
            </a:r>
            <a:r>
              <a:rPr sz="1700" spc="-75" dirty="0">
                <a:latin typeface="Trebuchet MS"/>
                <a:cs typeface="Trebuchet MS"/>
              </a:rPr>
              <a:t> </a:t>
            </a:r>
            <a:r>
              <a:rPr sz="1700" dirty="0">
                <a:latin typeface="Trebuchet MS"/>
                <a:cs typeface="Trebuchet MS"/>
              </a:rPr>
              <a:t>Property</a:t>
            </a:r>
            <a:r>
              <a:rPr sz="1700" spc="-25" dirty="0">
                <a:latin typeface="Trebuchet MS"/>
                <a:cs typeface="Trebuchet MS"/>
              </a:rPr>
              <a:t> </a:t>
            </a:r>
            <a:r>
              <a:rPr sz="1700" dirty="0">
                <a:latin typeface="Trebuchet MS"/>
                <a:cs typeface="Trebuchet MS"/>
              </a:rPr>
              <a:t>and</a:t>
            </a:r>
            <a:r>
              <a:rPr sz="1700" spc="-85" dirty="0">
                <a:latin typeface="Trebuchet MS"/>
                <a:cs typeface="Trebuchet MS"/>
              </a:rPr>
              <a:t> </a:t>
            </a:r>
            <a:r>
              <a:rPr sz="1700" dirty="0">
                <a:latin typeface="Trebuchet MS"/>
                <a:cs typeface="Trebuchet MS"/>
              </a:rPr>
              <a:t>Finance</a:t>
            </a:r>
            <a:r>
              <a:rPr sz="1700" spc="-114" dirty="0">
                <a:latin typeface="Trebuchet MS"/>
                <a:cs typeface="Trebuchet MS"/>
              </a:rPr>
              <a:t> </a:t>
            </a:r>
            <a:r>
              <a:rPr sz="1700" spc="-10" dirty="0">
                <a:latin typeface="Trebuchet MS"/>
                <a:cs typeface="Trebuchet MS"/>
              </a:rPr>
              <a:t>Committee</a:t>
            </a:r>
            <a:r>
              <a:rPr sz="1700" spc="-45" dirty="0">
                <a:latin typeface="Trebuchet MS"/>
                <a:cs typeface="Trebuchet MS"/>
              </a:rPr>
              <a:t> </a:t>
            </a:r>
            <a:r>
              <a:rPr sz="1700" dirty="0">
                <a:latin typeface="Trebuchet MS"/>
                <a:cs typeface="Trebuchet MS"/>
              </a:rPr>
              <a:t>(P&amp;F)</a:t>
            </a:r>
            <a:r>
              <a:rPr sz="1700" spc="-65" dirty="0">
                <a:latin typeface="Trebuchet MS"/>
                <a:cs typeface="Trebuchet MS"/>
              </a:rPr>
              <a:t> </a:t>
            </a:r>
            <a:r>
              <a:rPr sz="1700" dirty="0">
                <a:latin typeface="Trebuchet MS"/>
                <a:cs typeface="Trebuchet MS"/>
              </a:rPr>
              <a:t>meets</a:t>
            </a:r>
            <a:r>
              <a:rPr sz="1700" spc="-65" dirty="0">
                <a:latin typeface="Trebuchet MS"/>
                <a:cs typeface="Trebuchet MS"/>
              </a:rPr>
              <a:t> </a:t>
            </a:r>
            <a:r>
              <a:rPr sz="1700" dirty="0">
                <a:latin typeface="Trebuchet MS"/>
                <a:cs typeface="Trebuchet MS"/>
              </a:rPr>
              <a:t>on</a:t>
            </a:r>
            <a:r>
              <a:rPr sz="1700" spc="-55" dirty="0">
                <a:latin typeface="Trebuchet MS"/>
                <a:cs typeface="Trebuchet MS"/>
              </a:rPr>
              <a:t> </a:t>
            </a:r>
            <a:r>
              <a:rPr sz="1700" dirty="0">
                <a:latin typeface="Trebuchet MS"/>
                <a:cs typeface="Trebuchet MS"/>
              </a:rPr>
              <a:t>the</a:t>
            </a:r>
            <a:r>
              <a:rPr sz="1700" spc="-70" dirty="0">
                <a:latin typeface="Trebuchet MS"/>
                <a:cs typeface="Trebuchet MS"/>
              </a:rPr>
              <a:t> </a:t>
            </a:r>
            <a:r>
              <a:rPr sz="1700" dirty="0">
                <a:latin typeface="Trebuchet MS"/>
                <a:cs typeface="Trebuchet MS"/>
              </a:rPr>
              <a:t>2</a:t>
            </a:r>
            <a:r>
              <a:rPr sz="1650" baseline="20202" dirty="0">
                <a:latin typeface="Trebuchet MS"/>
                <a:cs typeface="Trebuchet MS"/>
              </a:rPr>
              <a:t>nd</a:t>
            </a:r>
            <a:r>
              <a:rPr sz="1650" spc="225" baseline="20202" dirty="0">
                <a:latin typeface="Trebuchet MS"/>
                <a:cs typeface="Trebuchet MS"/>
              </a:rPr>
              <a:t> </a:t>
            </a:r>
            <a:r>
              <a:rPr sz="1700" spc="-10" dirty="0">
                <a:latin typeface="Trebuchet MS"/>
                <a:cs typeface="Trebuchet MS"/>
              </a:rPr>
              <a:t>Wednesday</a:t>
            </a:r>
            <a:r>
              <a:rPr sz="1700" spc="-75" dirty="0">
                <a:latin typeface="Trebuchet MS"/>
                <a:cs typeface="Trebuchet MS"/>
              </a:rPr>
              <a:t> </a:t>
            </a:r>
            <a:r>
              <a:rPr sz="1700" dirty="0">
                <a:latin typeface="Trebuchet MS"/>
                <a:cs typeface="Trebuchet MS"/>
              </a:rPr>
              <a:t>of</a:t>
            </a:r>
            <a:r>
              <a:rPr sz="1700" spc="-55" dirty="0">
                <a:latin typeface="Trebuchet MS"/>
                <a:cs typeface="Trebuchet MS"/>
              </a:rPr>
              <a:t> </a:t>
            </a:r>
            <a:r>
              <a:rPr sz="1700" spc="-20" dirty="0">
                <a:latin typeface="Trebuchet MS"/>
                <a:cs typeface="Trebuchet MS"/>
              </a:rPr>
              <a:t>each </a:t>
            </a:r>
            <a:r>
              <a:rPr sz="1700" dirty="0">
                <a:latin typeface="Trebuchet MS"/>
                <a:cs typeface="Trebuchet MS"/>
              </a:rPr>
              <a:t>month,</a:t>
            </a:r>
            <a:r>
              <a:rPr sz="1700" spc="-105" dirty="0">
                <a:latin typeface="Trebuchet MS"/>
                <a:cs typeface="Trebuchet MS"/>
              </a:rPr>
              <a:t> </a:t>
            </a:r>
            <a:r>
              <a:rPr sz="1700" dirty="0">
                <a:latin typeface="Trebuchet MS"/>
                <a:cs typeface="Trebuchet MS"/>
              </a:rPr>
              <a:t>excluding</a:t>
            </a:r>
            <a:r>
              <a:rPr sz="1700" spc="-80" dirty="0">
                <a:latin typeface="Trebuchet MS"/>
                <a:cs typeface="Trebuchet MS"/>
              </a:rPr>
              <a:t> </a:t>
            </a:r>
            <a:r>
              <a:rPr sz="1700" dirty="0">
                <a:latin typeface="Trebuchet MS"/>
                <a:cs typeface="Trebuchet MS"/>
              </a:rPr>
              <a:t>July</a:t>
            </a:r>
            <a:r>
              <a:rPr sz="1700" spc="-60" dirty="0">
                <a:latin typeface="Trebuchet MS"/>
                <a:cs typeface="Trebuchet MS"/>
              </a:rPr>
              <a:t> </a:t>
            </a:r>
            <a:r>
              <a:rPr sz="1700" dirty="0">
                <a:latin typeface="Trebuchet MS"/>
                <a:cs typeface="Trebuchet MS"/>
              </a:rPr>
              <a:t>and</a:t>
            </a:r>
            <a:r>
              <a:rPr sz="1700" spc="-140" dirty="0">
                <a:latin typeface="Trebuchet MS"/>
                <a:cs typeface="Trebuchet MS"/>
              </a:rPr>
              <a:t> </a:t>
            </a:r>
            <a:r>
              <a:rPr sz="1700" spc="-10" dirty="0">
                <a:latin typeface="Trebuchet MS"/>
                <a:cs typeface="Trebuchet MS"/>
              </a:rPr>
              <a:t>August.</a:t>
            </a:r>
            <a:r>
              <a:rPr sz="1700" dirty="0">
                <a:latin typeface="Trebuchet MS"/>
                <a:cs typeface="Trebuchet MS"/>
              </a:rPr>
              <a:t>	</a:t>
            </a:r>
            <a:r>
              <a:rPr sz="1700" spc="-10" dirty="0">
                <a:latin typeface="Trebuchet MS"/>
                <a:cs typeface="Trebuchet MS"/>
              </a:rPr>
              <a:t>Parishes</a:t>
            </a:r>
            <a:r>
              <a:rPr sz="1700" spc="-60" dirty="0">
                <a:latin typeface="Trebuchet MS"/>
                <a:cs typeface="Trebuchet MS"/>
              </a:rPr>
              <a:t> </a:t>
            </a:r>
            <a:r>
              <a:rPr sz="1700" dirty="0">
                <a:latin typeface="Trebuchet MS"/>
                <a:cs typeface="Trebuchet MS"/>
              </a:rPr>
              <a:t>must</a:t>
            </a:r>
            <a:r>
              <a:rPr sz="1700" spc="-65" dirty="0">
                <a:latin typeface="Trebuchet MS"/>
                <a:cs typeface="Trebuchet MS"/>
              </a:rPr>
              <a:t> </a:t>
            </a:r>
            <a:r>
              <a:rPr sz="1700" dirty="0">
                <a:latin typeface="Trebuchet MS"/>
                <a:cs typeface="Trebuchet MS"/>
              </a:rPr>
              <a:t>obtain</a:t>
            </a:r>
            <a:r>
              <a:rPr sz="1700" spc="-50" dirty="0">
                <a:latin typeface="Trebuchet MS"/>
                <a:cs typeface="Trebuchet MS"/>
              </a:rPr>
              <a:t> </a:t>
            </a:r>
            <a:r>
              <a:rPr sz="1700" dirty="0">
                <a:latin typeface="Trebuchet MS"/>
                <a:cs typeface="Trebuchet MS"/>
              </a:rPr>
              <a:t>the</a:t>
            </a:r>
            <a:r>
              <a:rPr sz="1700" spc="-60" dirty="0">
                <a:latin typeface="Trebuchet MS"/>
                <a:cs typeface="Trebuchet MS"/>
              </a:rPr>
              <a:t> </a:t>
            </a:r>
            <a:r>
              <a:rPr sz="1700" dirty="0">
                <a:latin typeface="Trebuchet MS"/>
                <a:cs typeface="Trebuchet MS"/>
              </a:rPr>
              <a:t>approval</a:t>
            </a:r>
            <a:r>
              <a:rPr sz="1700" spc="-60" dirty="0">
                <a:latin typeface="Trebuchet MS"/>
                <a:cs typeface="Trebuchet MS"/>
              </a:rPr>
              <a:t> </a:t>
            </a:r>
            <a:r>
              <a:rPr sz="1700" dirty="0">
                <a:latin typeface="Trebuchet MS"/>
                <a:cs typeface="Trebuchet MS"/>
              </a:rPr>
              <a:t>of</a:t>
            </a:r>
            <a:r>
              <a:rPr sz="1700" spc="-50" dirty="0">
                <a:latin typeface="Trebuchet MS"/>
                <a:cs typeface="Trebuchet MS"/>
              </a:rPr>
              <a:t> </a:t>
            </a:r>
            <a:r>
              <a:rPr sz="1700" dirty="0">
                <a:latin typeface="Trebuchet MS"/>
                <a:cs typeface="Trebuchet MS"/>
              </a:rPr>
              <a:t>P</a:t>
            </a:r>
            <a:r>
              <a:rPr sz="1700" spc="-75" dirty="0">
                <a:latin typeface="Trebuchet MS"/>
                <a:cs typeface="Trebuchet MS"/>
              </a:rPr>
              <a:t> </a:t>
            </a:r>
            <a:r>
              <a:rPr sz="1700" dirty="0">
                <a:latin typeface="Trebuchet MS"/>
                <a:cs typeface="Trebuchet MS"/>
              </a:rPr>
              <a:t>&amp;</a:t>
            </a:r>
            <a:r>
              <a:rPr sz="1700" spc="-45" dirty="0">
                <a:latin typeface="Trebuchet MS"/>
                <a:cs typeface="Trebuchet MS"/>
              </a:rPr>
              <a:t> </a:t>
            </a:r>
            <a:r>
              <a:rPr sz="1700" dirty="0">
                <a:latin typeface="Trebuchet MS"/>
                <a:cs typeface="Trebuchet MS"/>
              </a:rPr>
              <a:t>F</a:t>
            </a:r>
            <a:r>
              <a:rPr sz="1700" spc="-65" dirty="0">
                <a:latin typeface="Trebuchet MS"/>
                <a:cs typeface="Trebuchet MS"/>
              </a:rPr>
              <a:t> </a:t>
            </a:r>
            <a:r>
              <a:rPr sz="1700" spc="-20" dirty="0">
                <a:latin typeface="Trebuchet MS"/>
                <a:cs typeface="Trebuchet MS"/>
              </a:rPr>
              <a:t>for:</a:t>
            </a:r>
            <a:endParaRPr sz="1700" dirty="0">
              <a:latin typeface="Trebuchet MS"/>
              <a:cs typeface="Trebuchet MS"/>
            </a:endParaRPr>
          </a:p>
          <a:p>
            <a:pPr>
              <a:lnSpc>
                <a:spcPct val="100000"/>
              </a:lnSpc>
              <a:spcBef>
                <a:spcPts val="170"/>
              </a:spcBef>
            </a:pPr>
            <a:endParaRPr sz="1700" dirty="0">
              <a:latin typeface="Trebuchet MS"/>
              <a:cs typeface="Trebuchet MS"/>
            </a:endParaRPr>
          </a:p>
          <a:p>
            <a:pPr marL="400685" indent="-286385">
              <a:lnSpc>
                <a:spcPct val="100000"/>
              </a:lnSpc>
              <a:buFont typeface="Arial"/>
              <a:buChar char="•"/>
              <a:tabLst>
                <a:tab pos="400685" algn="l"/>
              </a:tabLst>
            </a:pPr>
            <a:r>
              <a:rPr sz="1700" spc="-10" dirty="0">
                <a:latin typeface="Trebuchet MS"/>
                <a:cs typeface="Trebuchet MS"/>
              </a:rPr>
              <a:t>Withdrawing</a:t>
            </a:r>
            <a:r>
              <a:rPr sz="1700" spc="-85" dirty="0">
                <a:latin typeface="Trebuchet MS"/>
                <a:cs typeface="Trebuchet MS"/>
              </a:rPr>
              <a:t> </a:t>
            </a:r>
            <a:r>
              <a:rPr sz="1700" dirty="0">
                <a:latin typeface="Trebuchet MS"/>
                <a:cs typeface="Trebuchet MS"/>
              </a:rPr>
              <a:t>any</a:t>
            </a:r>
            <a:r>
              <a:rPr sz="1700" spc="-100" dirty="0">
                <a:latin typeface="Trebuchet MS"/>
                <a:cs typeface="Trebuchet MS"/>
              </a:rPr>
              <a:t> </a:t>
            </a:r>
            <a:r>
              <a:rPr sz="1700" dirty="0">
                <a:latin typeface="Trebuchet MS"/>
                <a:cs typeface="Trebuchet MS"/>
              </a:rPr>
              <a:t>significant</a:t>
            </a:r>
            <a:r>
              <a:rPr sz="1700" spc="-80" dirty="0">
                <a:latin typeface="Trebuchet MS"/>
                <a:cs typeface="Trebuchet MS"/>
              </a:rPr>
              <a:t> </a:t>
            </a:r>
            <a:r>
              <a:rPr sz="1700" dirty="0">
                <a:latin typeface="Trebuchet MS"/>
                <a:cs typeface="Trebuchet MS"/>
              </a:rPr>
              <a:t>amount</a:t>
            </a:r>
            <a:r>
              <a:rPr sz="1700" spc="-95" dirty="0">
                <a:latin typeface="Trebuchet MS"/>
                <a:cs typeface="Trebuchet MS"/>
              </a:rPr>
              <a:t> </a:t>
            </a:r>
            <a:r>
              <a:rPr sz="1700" dirty="0">
                <a:latin typeface="Trebuchet MS"/>
                <a:cs typeface="Trebuchet MS"/>
              </a:rPr>
              <a:t>from</a:t>
            </a:r>
            <a:r>
              <a:rPr sz="1700" spc="-45" dirty="0">
                <a:latin typeface="Trebuchet MS"/>
                <a:cs typeface="Trebuchet MS"/>
              </a:rPr>
              <a:t> </a:t>
            </a:r>
            <a:r>
              <a:rPr sz="1700" dirty="0">
                <a:latin typeface="Trebuchet MS"/>
                <a:cs typeface="Trebuchet MS"/>
              </a:rPr>
              <a:t>the</a:t>
            </a:r>
            <a:r>
              <a:rPr sz="1700" spc="-70" dirty="0">
                <a:latin typeface="Trebuchet MS"/>
                <a:cs typeface="Trebuchet MS"/>
              </a:rPr>
              <a:t> </a:t>
            </a:r>
            <a:r>
              <a:rPr sz="1700" dirty="0">
                <a:latin typeface="Trebuchet MS"/>
                <a:cs typeface="Trebuchet MS"/>
              </a:rPr>
              <a:t>CTF</a:t>
            </a:r>
            <a:r>
              <a:rPr sz="1700" spc="-80" dirty="0">
                <a:latin typeface="Trebuchet MS"/>
                <a:cs typeface="Trebuchet MS"/>
              </a:rPr>
              <a:t> </a:t>
            </a:r>
            <a:r>
              <a:rPr sz="1700" dirty="0">
                <a:latin typeface="Trebuchet MS"/>
                <a:cs typeface="Trebuchet MS"/>
              </a:rPr>
              <a:t>(based</a:t>
            </a:r>
            <a:r>
              <a:rPr sz="1700" spc="-45" dirty="0">
                <a:latin typeface="Trebuchet MS"/>
                <a:cs typeface="Trebuchet MS"/>
              </a:rPr>
              <a:t> </a:t>
            </a:r>
            <a:r>
              <a:rPr sz="1700" dirty="0">
                <a:latin typeface="Trebuchet MS"/>
                <a:cs typeface="Trebuchet MS"/>
              </a:rPr>
              <a:t>on</a:t>
            </a:r>
            <a:r>
              <a:rPr sz="1700" spc="-60" dirty="0">
                <a:latin typeface="Trebuchet MS"/>
                <a:cs typeface="Trebuchet MS"/>
              </a:rPr>
              <a:t> </a:t>
            </a:r>
            <a:r>
              <a:rPr sz="1700" dirty="0">
                <a:latin typeface="Trebuchet MS"/>
                <a:cs typeface="Trebuchet MS"/>
              </a:rPr>
              <a:t>our</a:t>
            </a:r>
            <a:r>
              <a:rPr sz="1700" spc="-70" dirty="0">
                <a:latin typeface="Trebuchet MS"/>
                <a:cs typeface="Trebuchet MS"/>
              </a:rPr>
              <a:t> </a:t>
            </a:r>
            <a:r>
              <a:rPr sz="1700" dirty="0">
                <a:latin typeface="Trebuchet MS"/>
                <a:cs typeface="Trebuchet MS"/>
              </a:rPr>
              <a:t>Decision</a:t>
            </a:r>
            <a:r>
              <a:rPr sz="1700" spc="-65" dirty="0">
                <a:latin typeface="Trebuchet MS"/>
                <a:cs typeface="Trebuchet MS"/>
              </a:rPr>
              <a:t> </a:t>
            </a:r>
            <a:r>
              <a:rPr sz="1700" spc="-10" dirty="0">
                <a:latin typeface="Trebuchet MS"/>
                <a:cs typeface="Trebuchet MS"/>
              </a:rPr>
              <a:t>Matrix)</a:t>
            </a:r>
            <a:endParaRPr sz="1700" dirty="0">
              <a:latin typeface="Trebuchet MS"/>
              <a:cs typeface="Trebuchet MS"/>
            </a:endParaRPr>
          </a:p>
          <a:p>
            <a:pPr>
              <a:lnSpc>
                <a:spcPct val="100000"/>
              </a:lnSpc>
              <a:spcBef>
                <a:spcPts val="165"/>
              </a:spcBef>
              <a:buFont typeface="Arial"/>
              <a:buChar char="•"/>
            </a:pPr>
            <a:endParaRPr sz="1700" dirty="0">
              <a:latin typeface="Trebuchet MS"/>
              <a:cs typeface="Trebuchet MS"/>
            </a:endParaRPr>
          </a:p>
          <a:p>
            <a:pPr marL="400685" indent="-286385">
              <a:lnSpc>
                <a:spcPct val="100000"/>
              </a:lnSpc>
              <a:buFont typeface="Arial"/>
              <a:buChar char="•"/>
              <a:tabLst>
                <a:tab pos="400685" algn="l"/>
              </a:tabLst>
            </a:pPr>
            <a:r>
              <a:rPr sz="1700" spc="-10" dirty="0">
                <a:latin typeface="Trebuchet MS"/>
                <a:cs typeface="Trebuchet MS"/>
              </a:rPr>
              <a:t>Undertaking</a:t>
            </a:r>
            <a:r>
              <a:rPr sz="1700" spc="-65" dirty="0">
                <a:latin typeface="Trebuchet MS"/>
                <a:cs typeface="Trebuchet MS"/>
              </a:rPr>
              <a:t> </a:t>
            </a:r>
            <a:r>
              <a:rPr sz="1700" dirty="0">
                <a:latin typeface="Trebuchet MS"/>
                <a:cs typeface="Trebuchet MS"/>
              </a:rPr>
              <a:t>any</a:t>
            </a:r>
            <a:r>
              <a:rPr sz="1700" spc="-80" dirty="0">
                <a:latin typeface="Trebuchet MS"/>
                <a:cs typeface="Trebuchet MS"/>
              </a:rPr>
              <a:t> </a:t>
            </a:r>
            <a:r>
              <a:rPr sz="1700" dirty="0">
                <a:latin typeface="Trebuchet MS"/>
                <a:cs typeface="Trebuchet MS"/>
              </a:rPr>
              <a:t>mid-</a:t>
            </a:r>
            <a:r>
              <a:rPr sz="1700" spc="-30" dirty="0">
                <a:latin typeface="Trebuchet MS"/>
                <a:cs typeface="Trebuchet MS"/>
              </a:rPr>
              <a:t> </a:t>
            </a:r>
            <a:r>
              <a:rPr sz="1700" dirty="0">
                <a:latin typeface="Trebuchet MS"/>
                <a:cs typeface="Trebuchet MS"/>
              </a:rPr>
              <a:t>to</a:t>
            </a:r>
            <a:r>
              <a:rPr sz="1700" spc="-25" dirty="0">
                <a:latin typeface="Trebuchet MS"/>
                <a:cs typeface="Trebuchet MS"/>
              </a:rPr>
              <a:t> large-</a:t>
            </a:r>
            <a:r>
              <a:rPr sz="1700" dirty="0">
                <a:latin typeface="Trebuchet MS"/>
                <a:cs typeface="Trebuchet MS"/>
              </a:rPr>
              <a:t>size</a:t>
            </a:r>
            <a:r>
              <a:rPr sz="1700" spc="-5" dirty="0">
                <a:latin typeface="Trebuchet MS"/>
                <a:cs typeface="Trebuchet MS"/>
              </a:rPr>
              <a:t> </a:t>
            </a:r>
            <a:r>
              <a:rPr sz="1700" dirty="0">
                <a:latin typeface="Trebuchet MS"/>
                <a:cs typeface="Trebuchet MS"/>
              </a:rPr>
              <a:t>capital</a:t>
            </a:r>
            <a:r>
              <a:rPr sz="1700" spc="-65" dirty="0">
                <a:latin typeface="Trebuchet MS"/>
                <a:cs typeface="Trebuchet MS"/>
              </a:rPr>
              <a:t> </a:t>
            </a:r>
            <a:r>
              <a:rPr sz="1700" spc="-10" dirty="0">
                <a:latin typeface="Trebuchet MS"/>
                <a:cs typeface="Trebuchet MS"/>
              </a:rPr>
              <a:t>projects</a:t>
            </a:r>
            <a:endParaRPr sz="1700" dirty="0">
              <a:latin typeface="Trebuchet MS"/>
              <a:cs typeface="Trebuchet MS"/>
            </a:endParaRPr>
          </a:p>
          <a:p>
            <a:pPr>
              <a:lnSpc>
                <a:spcPct val="100000"/>
              </a:lnSpc>
              <a:spcBef>
                <a:spcPts val="165"/>
              </a:spcBef>
              <a:buFont typeface="Arial"/>
              <a:buChar char="•"/>
            </a:pPr>
            <a:endParaRPr sz="1700" dirty="0">
              <a:latin typeface="Trebuchet MS"/>
              <a:cs typeface="Trebuchet MS"/>
            </a:endParaRPr>
          </a:p>
          <a:p>
            <a:pPr marL="400685" indent="-286385">
              <a:lnSpc>
                <a:spcPct val="100000"/>
              </a:lnSpc>
              <a:buFont typeface="Arial"/>
              <a:buChar char="•"/>
              <a:tabLst>
                <a:tab pos="400685" algn="l"/>
              </a:tabLst>
            </a:pPr>
            <a:r>
              <a:rPr sz="1700" spc="-10" dirty="0">
                <a:latin typeface="Trebuchet MS"/>
                <a:cs typeface="Trebuchet MS"/>
              </a:rPr>
              <a:t>Withholding</a:t>
            </a:r>
            <a:r>
              <a:rPr sz="1700" spc="-55" dirty="0">
                <a:latin typeface="Trebuchet MS"/>
                <a:cs typeface="Trebuchet MS"/>
              </a:rPr>
              <a:t> </a:t>
            </a:r>
            <a:r>
              <a:rPr sz="1700" dirty="0">
                <a:latin typeface="Trebuchet MS"/>
                <a:cs typeface="Trebuchet MS"/>
              </a:rPr>
              <a:t>a</a:t>
            </a:r>
            <a:r>
              <a:rPr sz="1700" spc="-45" dirty="0">
                <a:latin typeface="Trebuchet MS"/>
                <a:cs typeface="Trebuchet MS"/>
              </a:rPr>
              <a:t> </a:t>
            </a:r>
            <a:r>
              <a:rPr sz="1700" dirty="0">
                <a:latin typeface="Trebuchet MS"/>
                <a:cs typeface="Trebuchet MS"/>
              </a:rPr>
              <a:t>gift</a:t>
            </a:r>
            <a:r>
              <a:rPr sz="1700" spc="-30" dirty="0">
                <a:latin typeface="Trebuchet MS"/>
                <a:cs typeface="Trebuchet MS"/>
              </a:rPr>
              <a:t> </a:t>
            </a:r>
            <a:r>
              <a:rPr sz="1700" dirty="0">
                <a:latin typeface="Trebuchet MS"/>
                <a:cs typeface="Trebuchet MS"/>
              </a:rPr>
              <a:t>or</a:t>
            </a:r>
            <a:r>
              <a:rPr sz="1700" spc="-30" dirty="0">
                <a:latin typeface="Trebuchet MS"/>
                <a:cs typeface="Trebuchet MS"/>
              </a:rPr>
              <a:t> </a:t>
            </a:r>
            <a:r>
              <a:rPr sz="1700" spc="-10" dirty="0">
                <a:latin typeface="Trebuchet MS"/>
                <a:cs typeface="Trebuchet MS"/>
              </a:rPr>
              <a:t>bequest</a:t>
            </a:r>
            <a:endParaRPr sz="1700" dirty="0">
              <a:latin typeface="Trebuchet MS"/>
              <a:cs typeface="Trebuchet MS"/>
            </a:endParaRPr>
          </a:p>
          <a:p>
            <a:pPr>
              <a:lnSpc>
                <a:spcPct val="100000"/>
              </a:lnSpc>
              <a:spcBef>
                <a:spcPts val="170"/>
              </a:spcBef>
              <a:buFont typeface="Arial"/>
              <a:buChar char="•"/>
            </a:pPr>
            <a:endParaRPr sz="1700" dirty="0">
              <a:latin typeface="Trebuchet MS"/>
              <a:cs typeface="Trebuchet MS"/>
            </a:endParaRPr>
          </a:p>
          <a:p>
            <a:pPr marL="400685" indent="-286385">
              <a:lnSpc>
                <a:spcPct val="100000"/>
              </a:lnSpc>
              <a:buFont typeface="Arial"/>
              <a:buChar char="•"/>
              <a:tabLst>
                <a:tab pos="400685" algn="l"/>
              </a:tabLst>
            </a:pPr>
            <a:r>
              <a:rPr sz="1700" dirty="0">
                <a:latin typeface="Trebuchet MS"/>
                <a:cs typeface="Trebuchet MS"/>
              </a:rPr>
              <a:t>Permission</a:t>
            </a:r>
            <a:r>
              <a:rPr sz="1700" spc="-70" dirty="0">
                <a:latin typeface="Trebuchet MS"/>
                <a:cs typeface="Trebuchet MS"/>
              </a:rPr>
              <a:t> </a:t>
            </a:r>
            <a:r>
              <a:rPr sz="1700" dirty="0">
                <a:latin typeface="Trebuchet MS"/>
                <a:cs typeface="Trebuchet MS"/>
              </a:rPr>
              <a:t>to</a:t>
            </a:r>
            <a:r>
              <a:rPr sz="1700" spc="-80" dirty="0">
                <a:latin typeface="Trebuchet MS"/>
                <a:cs typeface="Trebuchet MS"/>
              </a:rPr>
              <a:t> </a:t>
            </a:r>
            <a:r>
              <a:rPr sz="1700" dirty="0">
                <a:latin typeface="Trebuchet MS"/>
                <a:cs typeface="Trebuchet MS"/>
              </a:rPr>
              <a:t>sell</a:t>
            </a:r>
            <a:r>
              <a:rPr sz="1700" spc="-85" dirty="0">
                <a:latin typeface="Trebuchet MS"/>
                <a:cs typeface="Trebuchet MS"/>
              </a:rPr>
              <a:t> </a:t>
            </a:r>
            <a:r>
              <a:rPr sz="1700" spc="-10" dirty="0">
                <a:latin typeface="Trebuchet MS"/>
                <a:cs typeface="Trebuchet MS"/>
              </a:rPr>
              <a:t>properties</a:t>
            </a:r>
            <a:endParaRPr sz="1700" dirty="0">
              <a:latin typeface="Trebuchet MS"/>
              <a:cs typeface="Trebuchet MS"/>
            </a:endParaRPr>
          </a:p>
          <a:p>
            <a:pPr>
              <a:lnSpc>
                <a:spcPct val="100000"/>
              </a:lnSpc>
              <a:spcBef>
                <a:spcPts val="160"/>
              </a:spcBef>
              <a:buFont typeface="Arial"/>
              <a:buChar char="•"/>
            </a:pPr>
            <a:endParaRPr sz="1700" dirty="0">
              <a:latin typeface="Trebuchet MS"/>
              <a:cs typeface="Trebuchet MS"/>
            </a:endParaRPr>
          </a:p>
          <a:p>
            <a:pPr marL="400685" indent="-286385">
              <a:lnSpc>
                <a:spcPct val="100000"/>
              </a:lnSpc>
              <a:buFont typeface="Arial"/>
              <a:buChar char="•"/>
              <a:tabLst>
                <a:tab pos="400685" algn="l"/>
              </a:tabLst>
            </a:pPr>
            <a:r>
              <a:rPr sz="1700" spc="-10" dirty="0">
                <a:latin typeface="Trebuchet MS"/>
                <a:cs typeface="Trebuchet MS"/>
              </a:rPr>
              <a:t>Approvals</a:t>
            </a:r>
            <a:r>
              <a:rPr sz="1700" spc="-55" dirty="0">
                <a:latin typeface="Trebuchet MS"/>
                <a:cs typeface="Trebuchet MS"/>
              </a:rPr>
              <a:t> </a:t>
            </a:r>
            <a:r>
              <a:rPr sz="1700" dirty="0">
                <a:latin typeface="Trebuchet MS"/>
                <a:cs typeface="Trebuchet MS"/>
              </a:rPr>
              <a:t>of</a:t>
            </a:r>
            <a:r>
              <a:rPr sz="1700" spc="-30" dirty="0">
                <a:latin typeface="Trebuchet MS"/>
                <a:cs typeface="Trebuchet MS"/>
              </a:rPr>
              <a:t> </a:t>
            </a:r>
            <a:r>
              <a:rPr sz="1700" spc="-10" dirty="0">
                <a:latin typeface="Trebuchet MS"/>
                <a:cs typeface="Trebuchet MS"/>
              </a:rPr>
              <a:t>leases</a:t>
            </a:r>
            <a:endParaRPr sz="1700" dirty="0">
              <a:latin typeface="Trebuchet MS"/>
              <a:cs typeface="Trebuchet M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2065" rIns="0" bIns="0" rtlCol="0">
            <a:spAutoFit/>
          </a:bodyPr>
          <a:lstStyle/>
          <a:p>
            <a:pPr marL="12700">
              <a:lnSpc>
                <a:spcPct val="100000"/>
              </a:lnSpc>
              <a:spcBef>
                <a:spcPts val="95"/>
              </a:spcBef>
            </a:pPr>
            <a:r>
              <a:rPr dirty="0"/>
              <a:t>Property</a:t>
            </a:r>
            <a:r>
              <a:rPr spc="-125" dirty="0"/>
              <a:t> </a:t>
            </a:r>
            <a:r>
              <a:rPr dirty="0"/>
              <a:t>and</a:t>
            </a:r>
            <a:r>
              <a:rPr spc="-120" dirty="0"/>
              <a:t> </a:t>
            </a:r>
            <a:r>
              <a:rPr dirty="0"/>
              <a:t>Finance</a:t>
            </a:r>
            <a:r>
              <a:rPr spc="-105" dirty="0"/>
              <a:t> </a:t>
            </a:r>
            <a:r>
              <a:rPr spc="-10" dirty="0"/>
              <a:t>Committee</a:t>
            </a:r>
            <a:r>
              <a:rPr spc="-120" dirty="0"/>
              <a:t> </a:t>
            </a:r>
            <a:r>
              <a:rPr spc="-10" dirty="0"/>
              <a:t>Submissions</a:t>
            </a:r>
          </a:p>
        </p:txBody>
      </p:sp>
      <p:pic>
        <p:nvPicPr>
          <p:cNvPr id="3" name="object 3"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4" name="object 4"/>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
        <p:nvSpPr>
          <p:cNvPr id="5" name="object 5"/>
          <p:cNvSpPr txBox="1"/>
          <p:nvPr/>
        </p:nvSpPr>
        <p:spPr>
          <a:xfrm>
            <a:off x="893825" y="1903983"/>
            <a:ext cx="8043545" cy="1334135"/>
          </a:xfrm>
          <a:prstGeom prst="rect">
            <a:avLst/>
          </a:prstGeom>
        </p:spPr>
        <p:txBody>
          <a:bodyPr vert="horz" wrap="square" lIns="0" tIns="12065" rIns="0" bIns="0" rtlCol="0">
            <a:spAutoFit/>
          </a:bodyPr>
          <a:lstStyle/>
          <a:p>
            <a:pPr marL="299720" marR="5080" indent="-287655">
              <a:lnSpc>
                <a:spcPct val="100000"/>
              </a:lnSpc>
              <a:spcBef>
                <a:spcPts val="95"/>
              </a:spcBef>
              <a:buFont typeface="Arial"/>
              <a:buChar char="•"/>
              <a:tabLst>
                <a:tab pos="299720" algn="l"/>
              </a:tabLst>
            </a:pPr>
            <a:r>
              <a:rPr sz="1700" dirty="0">
                <a:latin typeface="Trebuchet MS"/>
                <a:cs typeface="Trebuchet MS"/>
              </a:rPr>
              <a:t>Before</a:t>
            </a:r>
            <a:r>
              <a:rPr sz="1700" spc="-95" dirty="0">
                <a:latin typeface="Trebuchet MS"/>
                <a:cs typeface="Trebuchet MS"/>
              </a:rPr>
              <a:t> </a:t>
            </a:r>
            <a:r>
              <a:rPr sz="1700" dirty="0">
                <a:latin typeface="Trebuchet MS"/>
                <a:cs typeface="Trebuchet MS"/>
              </a:rPr>
              <a:t>making</a:t>
            </a:r>
            <a:r>
              <a:rPr sz="1700" spc="-80" dirty="0">
                <a:latin typeface="Trebuchet MS"/>
                <a:cs typeface="Trebuchet MS"/>
              </a:rPr>
              <a:t> </a:t>
            </a:r>
            <a:r>
              <a:rPr sz="1700" dirty="0">
                <a:latin typeface="Trebuchet MS"/>
                <a:cs typeface="Trebuchet MS"/>
              </a:rPr>
              <a:t>a</a:t>
            </a:r>
            <a:r>
              <a:rPr sz="1700" spc="-75" dirty="0">
                <a:latin typeface="Trebuchet MS"/>
                <a:cs typeface="Trebuchet MS"/>
              </a:rPr>
              <a:t> </a:t>
            </a:r>
            <a:r>
              <a:rPr sz="1700" dirty="0">
                <a:latin typeface="Trebuchet MS"/>
                <a:cs typeface="Trebuchet MS"/>
              </a:rPr>
              <a:t>submission,</a:t>
            </a:r>
            <a:r>
              <a:rPr sz="1700" spc="-55" dirty="0">
                <a:latin typeface="Trebuchet MS"/>
                <a:cs typeface="Trebuchet MS"/>
              </a:rPr>
              <a:t> </a:t>
            </a:r>
            <a:r>
              <a:rPr sz="1700" dirty="0">
                <a:latin typeface="Trebuchet MS"/>
                <a:cs typeface="Trebuchet MS"/>
              </a:rPr>
              <a:t>be</a:t>
            </a:r>
            <a:r>
              <a:rPr sz="1700" spc="-70" dirty="0">
                <a:latin typeface="Trebuchet MS"/>
                <a:cs typeface="Trebuchet MS"/>
              </a:rPr>
              <a:t> </a:t>
            </a:r>
            <a:r>
              <a:rPr sz="1700" dirty="0">
                <a:latin typeface="Trebuchet MS"/>
                <a:cs typeface="Trebuchet MS"/>
              </a:rPr>
              <a:t>sure</a:t>
            </a:r>
            <a:r>
              <a:rPr sz="1700" spc="-75" dirty="0">
                <a:latin typeface="Trebuchet MS"/>
                <a:cs typeface="Trebuchet MS"/>
              </a:rPr>
              <a:t> </a:t>
            </a:r>
            <a:r>
              <a:rPr sz="1700" dirty="0">
                <a:latin typeface="Trebuchet MS"/>
                <a:cs typeface="Trebuchet MS"/>
              </a:rPr>
              <a:t>to</a:t>
            </a:r>
            <a:r>
              <a:rPr sz="1700" spc="-60" dirty="0">
                <a:latin typeface="Trebuchet MS"/>
                <a:cs typeface="Trebuchet MS"/>
              </a:rPr>
              <a:t> </a:t>
            </a:r>
            <a:r>
              <a:rPr sz="1700" dirty="0">
                <a:latin typeface="Trebuchet MS"/>
                <a:cs typeface="Trebuchet MS"/>
              </a:rPr>
              <a:t>review</a:t>
            </a:r>
            <a:r>
              <a:rPr sz="1700" spc="-45" dirty="0">
                <a:latin typeface="Trebuchet MS"/>
                <a:cs typeface="Trebuchet MS"/>
              </a:rPr>
              <a:t> </a:t>
            </a:r>
            <a:r>
              <a:rPr sz="1700" spc="-10" dirty="0">
                <a:latin typeface="Trebuchet MS"/>
                <a:cs typeface="Trebuchet MS"/>
              </a:rPr>
              <a:t>the</a:t>
            </a:r>
            <a:r>
              <a:rPr sz="1700" spc="-130" dirty="0">
                <a:latin typeface="Trebuchet MS"/>
                <a:cs typeface="Trebuchet MS"/>
              </a:rPr>
              <a:t> </a:t>
            </a:r>
            <a:r>
              <a:rPr sz="1700" spc="-10" dirty="0">
                <a:latin typeface="Trebuchet MS"/>
                <a:cs typeface="Trebuchet MS"/>
              </a:rPr>
              <a:t>Application</a:t>
            </a:r>
            <a:r>
              <a:rPr sz="1700" spc="-60" dirty="0">
                <a:latin typeface="Trebuchet MS"/>
                <a:cs typeface="Trebuchet MS"/>
              </a:rPr>
              <a:t> </a:t>
            </a:r>
            <a:r>
              <a:rPr sz="1700" dirty="0">
                <a:latin typeface="Trebuchet MS"/>
                <a:cs typeface="Trebuchet MS"/>
              </a:rPr>
              <a:t>Form</a:t>
            </a:r>
            <a:r>
              <a:rPr sz="1700" spc="-75" dirty="0">
                <a:latin typeface="Trebuchet MS"/>
                <a:cs typeface="Trebuchet MS"/>
              </a:rPr>
              <a:t> </a:t>
            </a:r>
            <a:r>
              <a:rPr sz="1700" spc="-10" dirty="0">
                <a:latin typeface="Trebuchet MS"/>
                <a:cs typeface="Trebuchet MS"/>
              </a:rPr>
              <a:t>instructions </a:t>
            </a:r>
            <a:r>
              <a:rPr sz="1700" dirty="0">
                <a:latin typeface="Trebuchet MS"/>
                <a:cs typeface="Trebuchet MS"/>
              </a:rPr>
              <a:t>and</a:t>
            </a:r>
            <a:r>
              <a:rPr sz="1700" spc="-70" dirty="0">
                <a:latin typeface="Trebuchet MS"/>
                <a:cs typeface="Trebuchet MS"/>
              </a:rPr>
              <a:t> </a:t>
            </a:r>
            <a:r>
              <a:rPr sz="1700" dirty="0">
                <a:latin typeface="Trebuchet MS"/>
                <a:cs typeface="Trebuchet MS"/>
              </a:rPr>
              <a:t>the</a:t>
            </a:r>
            <a:r>
              <a:rPr sz="1700" spc="-55" dirty="0">
                <a:latin typeface="Trebuchet MS"/>
                <a:cs typeface="Trebuchet MS"/>
              </a:rPr>
              <a:t> </a:t>
            </a:r>
            <a:r>
              <a:rPr sz="1700" dirty="0">
                <a:latin typeface="Trebuchet MS"/>
                <a:cs typeface="Trebuchet MS"/>
              </a:rPr>
              <a:t>Decision</a:t>
            </a:r>
            <a:r>
              <a:rPr sz="1700" spc="-30" dirty="0">
                <a:latin typeface="Trebuchet MS"/>
                <a:cs typeface="Trebuchet MS"/>
              </a:rPr>
              <a:t> </a:t>
            </a:r>
            <a:r>
              <a:rPr sz="1700" dirty="0">
                <a:latin typeface="Trebuchet MS"/>
                <a:cs typeface="Trebuchet MS"/>
              </a:rPr>
              <a:t>Rights</a:t>
            </a:r>
            <a:r>
              <a:rPr sz="1700" spc="-55" dirty="0">
                <a:latin typeface="Trebuchet MS"/>
                <a:cs typeface="Trebuchet MS"/>
              </a:rPr>
              <a:t> </a:t>
            </a:r>
            <a:r>
              <a:rPr sz="1700" spc="-10" dirty="0">
                <a:latin typeface="Trebuchet MS"/>
                <a:cs typeface="Trebuchet MS"/>
              </a:rPr>
              <a:t>details</a:t>
            </a:r>
            <a:endParaRPr sz="1700" dirty="0">
              <a:latin typeface="Trebuchet MS"/>
              <a:cs typeface="Trebuchet MS"/>
            </a:endParaRPr>
          </a:p>
          <a:p>
            <a:pPr>
              <a:lnSpc>
                <a:spcPct val="100000"/>
              </a:lnSpc>
              <a:spcBef>
                <a:spcPts val="170"/>
              </a:spcBef>
              <a:buFont typeface="Arial"/>
              <a:buChar char="•"/>
            </a:pPr>
            <a:endParaRPr sz="1700" dirty="0">
              <a:latin typeface="Trebuchet MS"/>
              <a:cs typeface="Trebuchet MS"/>
            </a:endParaRPr>
          </a:p>
          <a:p>
            <a:pPr marL="299720" marR="548640" indent="-287655">
              <a:lnSpc>
                <a:spcPct val="100000"/>
              </a:lnSpc>
              <a:buFont typeface="Arial"/>
              <a:buChar char="•"/>
              <a:tabLst>
                <a:tab pos="299720" algn="l"/>
              </a:tabLst>
            </a:pPr>
            <a:r>
              <a:rPr sz="1700" dirty="0">
                <a:latin typeface="Trebuchet MS"/>
                <a:cs typeface="Trebuchet MS"/>
              </a:rPr>
              <a:t>Copies</a:t>
            </a:r>
            <a:r>
              <a:rPr sz="1700" spc="-60" dirty="0">
                <a:latin typeface="Trebuchet MS"/>
                <a:cs typeface="Trebuchet MS"/>
              </a:rPr>
              <a:t> </a:t>
            </a:r>
            <a:r>
              <a:rPr sz="1700" dirty="0">
                <a:latin typeface="Trebuchet MS"/>
                <a:cs typeface="Trebuchet MS"/>
              </a:rPr>
              <a:t>of</a:t>
            </a:r>
            <a:r>
              <a:rPr sz="1700" spc="-40" dirty="0">
                <a:latin typeface="Trebuchet MS"/>
                <a:cs typeface="Trebuchet MS"/>
              </a:rPr>
              <a:t> </a:t>
            </a:r>
            <a:r>
              <a:rPr sz="1700" spc="-10" dirty="0">
                <a:latin typeface="Trebuchet MS"/>
                <a:cs typeface="Trebuchet MS"/>
              </a:rPr>
              <a:t>the</a:t>
            </a:r>
            <a:r>
              <a:rPr sz="1700" spc="-130" dirty="0">
                <a:latin typeface="Trebuchet MS"/>
                <a:cs typeface="Trebuchet MS"/>
              </a:rPr>
              <a:t> </a:t>
            </a:r>
            <a:r>
              <a:rPr sz="1700" spc="-10" dirty="0">
                <a:latin typeface="Trebuchet MS"/>
                <a:cs typeface="Trebuchet MS"/>
              </a:rPr>
              <a:t>Application</a:t>
            </a:r>
            <a:r>
              <a:rPr sz="1700" spc="-35" dirty="0">
                <a:latin typeface="Trebuchet MS"/>
                <a:cs typeface="Trebuchet MS"/>
              </a:rPr>
              <a:t> </a:t>
            </a:r>
            <a:r>
              <a:rPr sz="1700" dirty="0">
                <a:latin typeface="Trebuchet MS"/>
                <a:cs typeface="Trebuchet MS"/>
              </a:rPr>
              <a:t>Form</a:t>
            </a:r>
            <a:r>
              <a:rPr sz="1700" spc="-50" dirty="0">
                <a:latin typeface="Trebuchet MS"/>
                <a:cs typeface="Trebuchet MS"/>
              </a:rPr>
              <a:t> </a:t>
            </a:r>
            <a:r>
              <a:rPr sz="1700" dirty="0">
                <a:latin typeface="Trebuchet MS"/>
                <a:cs typeface="Trebuchet MS"/>
              </a:rPr>
              <a:t>and</a:t>
            </a:r>
            <a:r>
              <a:rPr sz="1700" spc="-65" dirty="0">
                <a:latin typeface="Trebuchet MS"/>
                <a:cs typeface="Trebuchet MS"/>
              </a:rPr>
              <a:t> </a:t>
            </a:r>
            <a:r>
              <a:rPr sz="1700" dirty="0">
                <a:latin typeface="Trebuchet MS"/>
                <a:cs typeface="Trebuchet MS"/>
              </a:rPr>
              <a:t>the</a:t>
            </a:r>
            <a:r>
              <a:rPr sz="1700" spc="-50" dirty="0">
                <a:latin typeface="Trebuchet MS"/>
                <a:cs typeface="Trebuchet MS"/>
              </a:rPr>
              <a:t> </a:t>
            </a:r>
            <a:r>
              <a:rPr sz="1700" dirty="0">
                <a:latin typeface="Trebuchet MS"/>
                <a:cs typeface="Trebuchet MS"/>
              </a:rPr>
              <a:t>Decision</a:t>
            </a:r>
            <a:r>
              <a:rPr sz="1700" spc="-45" dirty="0">
                <a:latin typeface="Trebuchet MS"/>
                <a:cs typeface="Trebuchet MS"/>
              </a:rPr>
              <a:t> </a:t>
            </a:r>
            <a:r>
              <a:rPr sz="1700" dirty="0">
                <a:latin typeface="Trebuchet MS"/>
                <a:cs typeface="Trebuchet MS"/>
              </a:rPr>
              <a:t>Rights</a:t>
            </a:r>
            <a:r>
              <a:rPr sz="1700" spc="-60" dirty="0">
                <a:latin typeface="Trebuchet MS"/>
                <a:cs typeface="Trebuchet MS"/>
              </a:rPr>
              <a:t> </a:t>
            </a:r>
            <a:r>
              <a:rPr sz="1700" dirty="0">
                <a:latin typeface="Trebuchet MS"/>
                <a:cs typeface="Trebuchet MS"/>
              </a:rPr>
              <a:t>Matrices</a:t>
            </a:r>
            <a:r>
              <a:rPr sz="1700" spc="-60" dirty="0">
                <a:latin typeface="Trebuchet MS"/>
                <a:cs typeface="Trebuchet MS"/>
              </a:rPr>
              <a:t> </a:t>
            </a:r>
            <a:r>
              <a:rPr sz="1700" dirty="0">
                <a:latin typeface="Trebuchet MS"/>
                <a:cs typeface="Trebuchet MS"/>
              </a:rPr>
              <a:t>are</a:t>
            </a:r>
            <a:r>
              <a:rPr sz="1700" spc="-55" dirty="0">
                <a:latin typeface="Trebuchet MS"/>
                <a:cs typeface="Trebuchet MS"/>
              </a:rPr>
              <a:t> </a:t>
            </a:r>
            <a:r>
              <a:rPr sz="1700" dirty="0">
                <a:latin typeface="Trebuchet MS"/>
                <a:cs typeface="Trebuchet MS"/>
              </a:rPr>
              <a:t>on</a:t>
            </a:r>
            <a:r>
              <a:rPr sz="1700" spc="-40" dirty="0">
                <a:latin typeface="Trebuchet MS"/>
                <a:cs typeface="Trebuchet MS"/>
              </a:rPr>
              <a:t> </a:t>
            </a:r>
            <a:r>
              <a:rPr sz="1700" spc="-25" dirty="0">
                <a:latin typeface="Trebuchet MS"/>
                <a:cs typeface="Trebuchet MS"/>
              </a:rPr>
              <a:t>the </a:t>
            </a:r>
            <a:r>
              <a:rPr sz="1700" dirty="0">
                <a:latin typeface="Trebuchet MS"/>
                <a:cs typeface="Trebuchet MS"/>
              </a:rPr>
              <a:t>Diocesan</a:t>
            </a:r>
            <a:r>
              <a:rPr sz="1700" spc="-90" dirty="0">
                <a:latin typeface="Trebuchet MS"/>
                <a:cs typeface="Trebuchet MS"/>
              </a:rPr>
              <a:t> </a:t>
            </a:r>
            <a:r>
              <a:rPr sz="1700" spc="-10" dirty="0">
                <a:latin typeface="Trebuchet MS"/>
                <a:cs typeface="Trebuchet MS"/>
              </a:rPr>
              <a:t>Website.</a:t>
            </a:r>
            <a:endParaRPr sz="1700" dirty="0">
              <a:latin typeface="Trebuchet MS"/>
              <a:cs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39952" y="931163"/>
            <a:ext cx="6101080" cy="558800"/>
          </a:xfrm>
          <a:prstGeom prst="rect">
            <a:avLst/>
          </a:prstGeom>
        </p:spPr>
        <p:txBody>
          <a:bodyPr vert="horz" wrap="square" lIns="0" tIns="12065" rIns="0" bIns="0" rtlCol="0">
            <a:spAutoFit/>
          </a:bodyPr>
          <a:lstStyle/>
          <a:p>
            <a:pPr marL="12700">
              <a:lnSpc>
                <a:spcPct val="100000"/>
              </a:lnSpc>
              <a:spcBef>
                <a:spcPts val="95"/>
              </a:spcBef>
              <a:tabLst>
                <a:tab pos="2085975" algn="l"/>
              </a:tabLst>
            </a:pPr>
            <a:r>
              <a:rPr sz="3500" spc="185" dirty="0">
                <a:solidFill>
                  <a:srgbClr val="C10090"/>
                </a:solidFill>
              </a:rPr>
              <a:t>Finance</a:t>
            </a:r>
            <a:r>
              <a:rPr sz="3500" dirty="0">
                <a:solidFill>
                  <a:srgbClr val="C10090"/>
                </a:solidFill>
              </a:rPr>
              <a:t>	&amp;</a:t>
            </a:r>
            <a:r>
              <a:rPr sz="3500" spc="355" dirty="0">
                <a:solidFill>
                  <a:srgbClr val="C10090"/>
                </a:solidFill>
              </a:rPr>
              <a:t> </a:t>
            </a:r>
            <a:r>
              <a:rPr sz="3500" spc="225" dirty="0">
                <a:solidFill>
                  <a:srgbClr val="C10090"/>
                </a:solidFill>
              </a:rPr>
              <a:t>Administration</a:t>
            </a:r>
            <a:endParaRPr sz="3500" dirty="0"/>
          </a:p>
        </p:txBody>
      </p:sp>
      <p:sp>
        <p:nvSpPr>
          <p:cNvPr id="3" name="object 3"/>
          <p:cNvSpPr txBox="1"/>
          <p:nvPr/>
        </p:nvSpPr>
        <p:spPr>
          <a:xfrm>
            <a:off x="1139952" y="1758950"/>
            <a:ext cx="7184390" cy="2868295"/>
          </a:xfrm>
          <a:prstGeom prst="rect">
            <a:avLst/>
          </a:prstGeom>
        </p:spPr>
        <p:txBody>
          <a:bodyPr vert="horz" wrap="square" lIns="0" tIns="12700" rIns="0" bIns="0" rtlCol="0">
            <a:spAutoFit/>
          </a:bodyPr>
          <a:lstStyle/>
          <a:p>
            <a:pPr marL="12700">
              <a:lnSpc>
                <a:spcPct val="100000"/>
              </a:lnSpc>
              <a:spcBef>
                <a:spcPts val="100"/>
              </a:spcBef>
            </a:pPr>
            <a:r>
              <a:rPr lang="en-US" sz="2400" dirty="0">
                <a:latin typeface="Trebuchet MS"/>
                <a:cs typeface="Trebuchet MS"/>
              </a:rPr>
              <a:t>Sanjay Grover</a:t>
            </a:r>
            <a:endParaRPr sz="2400" dirty="0">
              <a:latin typeface="Trebuchet MS"/>
              <a:cs typeface="Trebuchet MS"/>
            </a:endParaRPr>
          </a:p>
          <a:p>
            <a:pPr marL="299085" indent="-286385">
              <a:lnSpc>
                <a:spcPct val="100000"/>
              </a:lnSpc>
              <a:spcBef>
                <a:spcPts val="2220"/>
              </a:spcBef>
              <a:buFont typeface="Arial"/>
              <a:buChar char="•"/>
              <a:tabLst>
                <a:tab pos="299085" algn="l"/>
              </a:tabLst>
            </a:pPr>
            <a:r>
              <a:rPr sz="1800" dirty="0">
                <a:latin typeface="Trebuchet MS"/>
                <a:cs typeface="Trebuchet MS"/>
              </a:rPr>
              <a:t>Director</a:t>
            </a:r>
            <a:r>
              <a:rPr sz="1800" spc="-65" dirty="0">
                <a:latin typeface="Trebuchet MS"/>
                <a:cs typeface="Trebuchet MS"/>
              </a:rPr>
              <a:t> </a:t>
            </a:r>
            <a:r>
              <a:rPr sz="1800" dirty="0">
                <a:latin typeface="Trebuchet MS"/>
                <a:cs typeface="Trebuchet MS"/>
              </a:rPr>
              <a:t>of</a:t>
            </a:r>
            <a:r>
              <a:rPr sz="1800" spc="-70" dirty="0">
                <a:latin typeface="Trebuchet MS"/>
                <a:cs typeface="Trebuchet MS"/>
              </a:rPr>
              <a:t> </a:t>
            </a:r>
            <a:r>
              <a:rPr sz="1800" spc="-10" dirty="0">
                <a:latin typeface="Trebuchet MS"/>
                <a:cs typeface="Trebuchet MS"/>
              </a:rPr>
              <a:t>Financial</a:t>
            </a:r>
            <a:r>
              <a:rPr sz="1800" spc="-65" dirty="0">
                <a:latin typeface="Trebuchet MS"/>
                <a:cs typeface="Trebuchet MS"/>
              </a:rPr>
              <a:t> </a:t>
            </a:r>
            <a:r>
              <a:rPr sz="1800" spc="-10" dirty="0">
                <a:latin typeface="Trebuchet MS"/>
                <a:cs typeface="Trebuchet MS"/>
              </a:rPr>
              <a:t>Ministry.</a:t>
            </a:r>
            <a:endParaRPr sz="1800" dirty="0">
              <a:latin typeface="Trebuchet MS"/>
              <a:cs typeface="Trebuchet MS"/>
            </a:endParaRPr>
          </a:p>
          <a:p>
            <a:pPr marL="299085" indent="-286385">
              <a:lnSpc>
                <a:spcPct val="100000"/>
              </a:lnSpc>
              <a:buFont typeface="Arial"/>
              <a:buChar char="•"/>
              <a:tabLst>
                <a:tab pos="299085" algn="l"/>
              </a:tabLst>
            </a:pPr>
            <a:r>
              <a:rPr sz="1800" spc="-10" dirty="0">
                <a:latin typeface="Trebuchet MS"/>
                <a:cs typeface="Trebuchet MS"/>
              </a:rPr>
              <a:t>Responsible</a:t>
            </a:r>
            <a:r>
              <a:rPr sz="1800" spc="-60" dirty="0">
                <a:latin typeface="Trebuchet MS"/>
                <a:cs typeface="Trebuchet MS"/>
              </a:rPr>
              <a:t> </a:t>
            </a:r>
            <a:r>
              <a:rPr sz="1800" dirty="0">
                <a:latin typeface="Trebuchet MS"/>
                <a:cs typeface="Trebuchet MS"/>
              </a:rPr>
              <a:t>for</a:t>
            </a:r>
            <a:r>
              <a:rPr sz="1800" spc="-35" dirty="0">
                <a:latin typeface="Trebuchet MS"/>
                <a:cs typeface="Trebuchet MS"/>
              </a:rPr>
              <a:t> </a:t>
            </a:r>
            <a:r>
              <a:rPr sz="1800" spc="-20" dirty="0">
                <a:latin typeface="Trebuchet MS"/>
                <a:cs typeface="Trebuchet MS"/>
              </a:rPr>
              <a:t>Financial</a:t>
            </a:r>
            <a:r>
              <a:rPr sz="1800" spc="-114" dirty="0">
                <a:latin typeface="Trebuchet MS"/>
                <a:cs typeface="Trebuchet MS"/>
              </a:rPr>
              <a:t> </a:t>
            </a:r>
            <a:r>
              <a:rPr sz="1800" dirty="0">
                <a:latin typeface="Trebuchet MS"/>
                <a:cs typeface="Trebuchet MS"/>
              </a:rPr>
              <a:t>Affairs</a:t>
            </a:r>
            <a:r>
              <a:rPr sz="1800" spc="-40" dirty="0">
                <a:latin typeface="Trebuchet MS"/>
                <a:cs typeface="Trebuchet MS"/>
              </a:rPr>
              <a:t> </a:t>
            </a:r>
            <a:r>
              <a:rPr sz="1800" dirty="0">
                <a:latin typeface="Trebuchet MS"/>
                <a:cs typeface="Trebuchet MS"/>
              </a:rPr>
              <a:t>for</a:t>
            </a:r>
            <a:r>
              <a:rPr sz="1800" spc="-50" dirty="0">
                <a:latin typeface="Trebuchet MS"/>
                <a:cs typeface="Trebuchet MS"/>
              </a:rPr>
              <a:t> </a:t>
            </a:r>
            <a:r>
              <a:rPr sz="1800" dirty="0">
                <a:latin typeface="Trebuchet MS"/>
                <a:cs typeface="Trebuchet MS"/>
              </a:rPr>
              <a:t>our</a:t>
            </a:r>
            <a:r>
              <a:rPr sz="1800" spc="-25" dirty="0">
                <a:latin typeface="Trebuchet MS"/>
                <a:cs typeface="Trebuchet MS"/>
              </a:rPr>
              <a:t> </a:t>
            </a:r>
            <a:r>
              <a:rPr sz="1800" spc="-10" dirty="0">
                <a:latin typeface="Trebuchet MS"/>
                <a:cs typeface="Trebuchet MS"/>
              </a:rPr>
              <a:t>Diocese.</a:t>
            </a:r>
            <a:endParaRPr sz="1800" dirty="0">
              <a:latin typeface="Trebuchet MS"/>
              <a:cs typeface="Trebuchet MS"/>
            </a:endParaRPr>
          </a:p>
          <a:p>
            <a:pPr marL="299085" indent="-286385">
              <a:lnSpc>
                <a:spcPct val="100000"/>
              </a:lnSpc>
              <a:buFont typeface="Arial"/>
              <a:buChar char="•"/>
              <a:tabLst>
                <a:tab pos="299085" algn="l"/>
              </a:tabLst>
            </a:pPr>
            <a:r>
              <a:rPr sz="1800" dirty="0">
                <a:latin typeface="Trebuchet MS"/>
                <a:cs typeface="Trebuchet MS"/>
              </a:rPr>
              <a:t>This</a:t>
            </a:r>
            <a:r>
              <a:rPr sz="1800" spc="-80" dirty="0">
                <a:latin typeface="Trebuchet MS"/>
                <a:cs typeface="Trebuchet MS"/>
              </a:rPr>
              <a:t> </a:t>
            </a:r>
            <a:r>
              <a:rPr sz="1800" dirty="0">
                <a:latin typeface="Trebuchet MS"/>
                <a:cs typeface="Trebuchet MS"/>
              </a:rPr>
              <a:t>includes</a:t>
            </a:r>
            <a:r>
              <a:rPr sz="1800" spc="-105" dirty="0">
                <a:latin typeface="Trebuchet MS"/>
                <a:cs typeface="Trebuchet MS"/>
              </a:rPr>
              <a:t> </a:t>
            </a:r>
            <a:r>
              <a:rPr sz="1800" dirty="0">
                <a:latin typeface="Trebuchet MS"/>
                <a:cs typeface="Trebuchet MS"/>
              </a:rPr>
              <a:t>(among</a:t>
            </a:r>
            <a:r>
              <a:rPr sz="1800" spc="-80" dirty="0">
                <a:latin typeface="Trebuchet MS"/>
                <a:cs typeface="Trebuchet MS"/>
              </a:rPr>
              <a:t> </a:t>
            </a:r>
            <a:r>
              <a:rPr sz="1800" dirty="0">
                <a:latin typeface="Trebuchet MS"/>
                <a:cs typeface="Trebuchet MS"/>
              </a:rPr>
              <a:t>other</a:t>
            </a:r>
            <a:r>
              <a:rPr sz="1800" spc="-65" dirty="0">
                <a:latin typeface="Trebuchet MS"/>
                <a:cs typeface="Trebuchet MS"/>
              </a:rPr>
              <a:t> </a:t>
            </a:r>
            <a:r>
              <a:rPr sz="1800" spc="-10" dirty="0">
                <a:latin typeface="Trebuchet MS"/>
                <a:cs typeface="Trebuchet MS"/>
              </a:rPr>
              <a:t>things):</a:t>
            </a:r>
            <a:endParaRPr sz="1800" dirty="0">
              <a:latin typeface="Trebuchet MS"/>
              <a:cs typeface="Trebuchet MS"/>
            </a:endParaRPr>
          </a:p>
          <a:p>
            <a:pPr marL="756285" lvl="1" indent="-287655">
              <a:lnSpc>
                <a:spcPct val="100000"/>
              </a:lnSpc>
              <a:buFont typeface="Arial"/>
              <a:buChar char="•"/>
              <a:tabLst>
                <a:tab pos="756285" algn="l"/>
              </a:tabLst>
            </a:pPr>
            <a:r>
              <a:rPr sz="1800" spc="-25" dirty="0">
                <a:latin typeface="Trebuchet MS"/>
                <a:cs typeface="Trebuchet MS"/>
              </a:rPr>
              <a:t>Financial</a:t>
            </a:r>
            <a:r>
              <a:rPr sz="1800" spc="-125" dirty="0">
                <a:latin typeface="Trebuchet MS"/>
                <a:cs typeface="Trebuchet MS"/>
              </a:rPr>
              <a:t> </a:t>
            </a:r>
            <a:r>
              <a:rPr sz="1800" dirty="0">
                <a:latin typeface="Trebuchet MS"/>
                <a:cs typeface="Trebuchet MS"/>
              </a:rPr>
              <a:t>Affairs</a:t>
            </a:r>
            <a:r>
              <a:rPr sz="1800" spc="-95" dirty="0">
                <a:latin typeface="Trebuchet MS"/>
                <a:cs typeface="Trebuchet MS"/>
              </a:rPr>
              <a:t> </a:t>
            </a:r>
            <a:r>
              <a:rPr sz="1800" dirty="0">
                <a:latin typeface="Trebuchet MS"/>
                <a:cs typeface="Trebuchet MS"/>
              </a:rPr>
              <a:t>for</a:t>
            </a:r>
            <a:r>
              <a:rPr sz="1800" spc="-50" dirty="0">
                <a:latin typeface="Trebuchet MS"/>
                <a:cs typeface="Trebuchet MS"/>
              </a:rPr>
              <a:t> </a:t>
            </a:r>
            <a:r>
              <a:rPr sz="1800" dirty="0">
                <a:latin typeface="Trebuchet MS"/>
                <a:cs typeface="Trebuchet MS"/>
              </a:rPr>
              <a:t>the</a:t>
            </a:r>
            <a:r>
              <a:rPr sz="1800" spc="-45" dirty="0">
                <a:latin typeface="Trebuchet MS"/>
                <a:cs typeface="Trebuchet MS"/>
              </a:rPr>
              <a:t> </a:t>
            </a:r>
            <a:r>
              <a:rPr sz="1800" dirty="0">
                <a:latin typeface="Trebuchet MS"/>
                <a:cs typeface="Trebuchet MS"/>
              </a:rPr>
              <a:t>SYNOD</a:t>
            </a:r>
            <a:r>
              <a:rPr sz="1800" spc="-75" dirty="0">
                <a:latin typeface="Trebuchet MS"/>
                <a:cs typeface="Trebuchet MS"/>
              </a:rPr>
              <a:t> </a:t>
            </a:r>
            <a:r>
              <a:rPr sz="1800" dirty="0">
                <a:latin typeface="Trebuchet MS"/>
                <a:cs typeface="Trebuchet MS"/>
              </a:rPr>
              <a:t>(Parish</a:t>
            </a:r>
            <a:r>
              <a:rPr sz="1800" spc="-65" dirty="0">
                <a:latin typeface="Trebuchet MS"/>
                <a:cs typeface="Trebuchet MS"/>
              </a:rPr>
              <a:t> </a:t>
            </a:r>
            <a:r>
              <a:rPr sz="1800" dirty="0">
                <a:latin typeface="Trebuchet MS"/>
                <a:cs typeface="Trebuchet MS"/>
              </a:rPr>
              <a:t>Ministry</a:t>
            </a:r>
            <a:r>
              <a:rPr sz="1800" spc="-70" dirty="0">
                <a:latin typeface="Trebuchet MS"/>
                <a:cs typeface="Trebuchet MS"/>
              </a:rPr>
              <a:t> </a:t>
            </a:r>
            <a:r>
              <a:rPr sz="1800" dirty="0">
                <a:latin typeface="Trebuchet MS"/>
                <a:cs typeface="Trebuchet MS"/>
              </a:rPr>
              <a:t>and</a:t>
            </a:r>
            <a:r>
              <a:rPr sz="1800" spc="-50" dirty="0">
                <a:latin typeface="Trebuchet MS"/>
                <a:cs typeface="Trebuchet MS"/>
              </a:rPr>
              <a:t> </a:t>
            </a:r>
            <a:r>
              <a:rPr sz="1800" spc="-10" dirty="0">
                <a:latin typeface="Trebuchet MS"/>
                <a:cs typeface="Trebuchet MS"/>
              </a:rPr>
              <a:t>Community</a:t>
            </a:r>
            <a:endParaRPr sz="1800" dirty="0">
              <a:latin typeface="Trebuchet MS"/>
              <a:cs typeface="Trebuchet MS"/>
            </a:endParaRPr>
          </a:p>
          <a:p>
            <a:pPr marL="756285">
              <a:lnSpc>
                <a:spcPct val="100000"/>
              </a:lnSpc>
            </a:pPr>
            <a:r>
              <a:rPr sz="1800" spc="-10" dirty="0">
                <a:latin typeface="Trebuchet MS"/>
                <a:cs typeface="Trebuchet MS"/>
              </a:rPr>
              <a:t>Ministry)</a:t>
            </a:r>
            <a:endParaRPr sz="1800" dirty="0">
              <a:latin typeface="Trebuchet MS"/>
              <a:cs typeface="Trebuchet MS"/>
            </a:endParaRPr>
          </a:p>
          <a:p>
            <a:pPr marL="756285" lvl="1" indent="-286385">
              <a:lnSpc>
                <a:spcPct val="100000"/>
              </a:lnSpc>
              <a:buFont typeface="Arial"/>
              <a:buChar char="•"/>
              <a:tabLst>
                <a:tab pos="756285" algn="l"/>
              </a:tabLst>
            </a:pPr>
            <a:r>
              <a:rPr sz="1800" spc="-10" dirty="0">
                <a:latin typeface="Trebuchet MS"/>
                <a:cs typeface="Trebuchet MS"/>
              </a:rPr>
              <a:t>Consolidated</a:t>
            </a:r>
            <a:r>
              <a:rPr sz="1800" spc="-110" dirty="0">
                <a:latin typeface="Trebuchet MS"/>
                <a:cs typeface="Trebuchet MS"/>
              </a:rPr>
              <a:t> </a:t>
            </a:r>
            <a:r>
              <a:rPr sz="1800" spc="-35" dirty="0">
                <a:latin typeface="Trebuchet MS"/>
                <a:cs typeface="Trebuchet MS"/>
              </a:rPr>
              <a:t>Trust</a:t>
            </a:r>
            <a:r>
              <a:rPr sz="1800" spc="-90" dirty="0">
                <a:latin typeface="Trebuchet MS"/>
                <a:cs typeface="Trebuchet MS"/>
              </a:rPr>
              <a:t> </a:t>
            </a:r>
            <a:r>
              <a:rPr sz="1800" spc="-20" dirty="0">
                <a:latin typeface="Trebuchet MS"/>
                <a:cs typeface="Trebuchet MS"/>
              </a:rPr>
              <a:t>Fund</a:t>
            </a:r>
            <a:endParaRPr sz="1800" dirty="0">
              <a:latin typeface="Trebuchet MS"/>
              <a:cs typeface="Trebuchet MS"/>
            </a:endParaRPr>
          </a:p>
          <a:p>
            <a:pPr marL="756285" lvl="1" indent="-286385">
              <a:lnSpc>
                <a:spcPct val="100000"/>
              </a:lnSpc>
              <a:buFont typeface="Arial"/>
              <a:buChar char="•"/>
              <a:tabLst>
                <a:tab pos="756285" algn="l"/>
              </a:tabLst>
            </a:pPr>
            <a:r>
              <a:rPr sz="1800" dirty="0">
                <a:latin typeface="Trebuchet MS"/>
                <a:cs typeface="Trebuchet MS"/>
              </a:rPr>
              <a:t>Cathedral</a:t>
            </a:r>
            <a:r>
              <a:rPr sz="1800" spc="-70" dirty="0">
                <a:latin typeface="Trebuchet MS"/>
                <a:cs typeface="Trebuchet MS"/>
              </a:rPr>
              <a:t> </a:t>
            </a:r>
            <a:r>
              <a:rPr sz="1800" dirty="0">
                <a:latin typeface="Trebuchet MS"/>
                <a:cs typeface="Trebuchet MS"/>
              </a:rPr>
              <a:t>Hill</a:t>
            </a:r>
            <a:r>
              <a:rPr sz="1800" spc="-105" dirty="0">
                <a:latin typeface="Trebuchet MS"/>
                <a:cs typeface="Trebuchet MS"/>
              </a:rPr>
              <a:t> </a:t>
            </a:r>
            <a:r>
              <a:rPr sz="1800" spc="-10" dirty="0">
                <a:latin typeface="Trebuchet MS"/>
                <a:cs typeface="Trebuchet MS"/>
              </a:rPr>
              <a:t>Foundation</a:t>
            </a:r>
            <a:endParaRPr sz="1800" dirty="0">
              <a:latin typeface="Trebuchet MS"/>
              <a:cs typeface="Trebuchet MS"/>
            </a:endParaRPr>
          </a:p>
          <a:p>
            <a:pPr marL="756285" lvl="1" indent="-286385">
              <a:lnSpc>
                <a:spcPct val="100000"/>
              </a:lnSpc>
              <a:buFont typeface="Arial"/>
              <a:buChar char="•"/>
              <a:tabLst>
                <a:tab pos="756285" algn="l"/>
              </a:tabLst>
            </a:pPr>
            <a:r>
              <a:rPr sz="1800" dirty="0">
                <a:latin typeface="Trebuchet MS"/>
                <a:cs typeface="Trebuchet MS"/>
              </a:rPr>
              <a:t>Hollyer</a:t>
            </a:r>
            <a:r>
              <a:rPr sz="1800" spc="-110" dirty="0">
                <a:latin typeface="Trebuchet MS"/>
                <a:cs typeface="Trebuchet MS"/>
              </a:rPr>
              <a:t> </a:t>
            </a:r>
            <a:r>
              <a:rPr sz="1800" spc="-20" dirty="0">
                <a:latin typeface="Trebuchet MS"/>
                <a:cs typeface="Trebuchet MS"/>
              </a:rPr>
              <a:t>House</a:t>
            </a:r>
            <a:endParaRPr sz="1800" dirty="0">
              <a:latin typeface="Trebuchet MS"/>
              <a:cs typeface="Trebuchet MS"/>
            </a:endParaRPr>
          </a:p>
        </p:txBody>
      </p:sp>
      <p:pic>
        <p:nvPicPr>
          <p:cNvPr id="4" name="object 4"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5" name="object 5"/>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39952" y="1593850"/>
            <a:ext cx="6101080" cy="558800"/>
          </a:xfrm>
          <a:prstGeom prst="rect">
            <a:avLst/>
          </a:prstGeom>
        </p:spPr>
        <p:txBody>
          <a:bodyPr vert="horz" wrap="square" lIns="0" tIns="12065" rIns="0" bIns="0" rtlCol="0">
            <a:spAutoFit/>
          </a:bodyPr>
          <a:lstStyle/>
          <a:p>
            <a:pPr marL="12700">
              <a:lnSpc>
                <a:spcPct val="100000"/>
              </a:lnSpc>
              <a:spcBef>
                <a:spcPts val="95"/>
              </a:spcBef>
              <a:tabLst>
                <a:tab pos="2085975" algn="l"/>
              </a:tabLst>
            </a:pPr>
            <a:r>
              <a:rPr sz="3500" spc="185" dirty="0">
                <a:solidFill>
                  <a:srgbClr val="C10090"/>
                </a:solidFill>
              </a:rPr>
              <a:t>Finance</a:t>
            </a:r>
            <a:r>
              <a:rPr sz="3500" dirty="0">
                <a:solidFill>
                  <a:srgbClr val="C10090"/>
                </a:solidFill>
              </a:rPr>
              <a:t>	&amp;</a:t>
            </a:r>
            <a:r>
              <a:rPr sz="3500" spc="355" dirty="0">
                <a:solidFill>
                  <a:srgbClr val="C10090"/>
                </a:solidFill>
              </a:rPr>
              <a:t> </a:t>
            </a:r>
            <a:r>
              <a:rPr sz="3500" spc="225" dirty="0">
                <a:solidFill>
                  <a:srgbClr val="C10090"/>
                </a:solidFill>
              </a:rPr>
              <a:t>Administration</a:t>
            </a:r>
            <a:endParaRPr sz="3500" dirty="0"/>
          </a:p>
        </p:txBody>
      </p:sp>
      <p:sp>
        <p:nvSpPr>
          <p:cNvPr id="3" name="object 3"/>
          <p:cNvSpPr txBox="1"/>
          <p:nvPr/>
        </p:nvSpPr>
        <p:spPr>
          <a:xfrm>
            <a:off x="1139952" y="2746502"/>
            <a:ext cx="1922145" cy="1306830"/>
          </a:xfrm>
          <a:prstGeom prst="rect">
            <a:avLst/>
          </a:prstGeom>
        </p:spPr>
        <p:txBody>
          <a:bodyPr vert="horz" wrap="square" lIns="0" tIns="12700" rIns="0" bIns="0" rtlCol="0">
            <a:spAutoFit/>
          </a:bodyPr>
          <a:lstStyle/>
          <a:p>
            <a:pPr marL="12700">
              <a:lnSpc>
                <a:spcPct val="100000"/>
              </a:lnSpc>
              <a:spcBef>
                <a:spcPts val="100"/>
              </a:spcBef>
            </a:pPr>
            <a:r>
              <a:rPr sz="2400" spc="-10" dirty="0">
                <a:latin typeface="Trebuchet MS"/>
                <a:cs typeface="Trebuchet MS"/>
              </a:rPr>
              <a:t>Finance</a:t>
            </a:r>
            <a:r>
              <a:rPr sz="2400" spc="-120" dirty="0">
                <a:latin typeface="Trebuchet MS"/>
                <a:cs typeface="Trebuchet MS"/>
              </a:rPr>
              <a:t> </a:t>
            </a:r>
            <a:r>
              <a:rPr sz="2400" spc="-10" dirty="0">
                <a:latin typeface="Trebuchet MS"/>
                <a:cs typeface="Trebuchet MS"/>
              </a:rPr>
              <a:t>Staff:</a:t>
            </a:r>
            <a:endParaRPr sz="2400" dirty="0">
              <a:latin typeface="Trebuchet MS"/>
              <a:cs typeface="Trebuchet MS"/>
            </a:endParaRPr>
          </a:p>
          <a:p>
            <a:pPr>
              <a:lnSpc>
                <a:spcPct val="100000"/>
              </a:lnSpc>
              <a:spcBef>
                <a:spcPts val="215"/>
              </a:spcBef>
            </a:pPr>
            <a:endParaRPr sz="2400" dirty="0">
              <a:latin typeface="Trebuchet MS"/>
              <a:cs typeface="Trebuchet MS"/>
            </a:endParaRPr>
          </a:p>
          <a:p>
            <a:pPr marL="299085" indent="-286385">
              <a:lnSpc>
                <a:spcPct val="100000"/>
              </a:lnSpc>
              <a:buFont typeface="Arial"/>
              <a:buChar char="•"/>
              <a:tabLst>
                <a:tab pos="299085" algn="l"/>
              </a:tabLst>
            </a:pPr>
            <a:r>
              <a:rPr sz="1800" dirty="0">
                <a:latin typeface="Trebuchet MS"/>
                <a:cs typeface="Trebuchet MS"/>
              </a:rPr>
              <a:t>Sandra</a:t>
            </a:r>
            <a:r>
              <a:rPr sz="1800" spc="-125" dirty="0">
                <a:latin typeface="Trebuchet MS"/>
                <a:cs typeface="Trebuchet MS"/>
              </a:rPr>
              <a:t> </a:t>
            </a:r>
            <a:r>
              <a:rPr sz="1800" spc="-20" dirty="0">
                <a:latin typeface="Trebuchet MS"/>
                <a:cs typeface="Trebuchet MS"/>
              </a:rPr>
              <a:t>Purdy</a:t>
            </a:r>
            <a:endParaRPr sz="1800" dirty="0">
              <a:latin typeface="Trebuchet MS"/>
              <a:cs typeface="Trebuchet MS"/>
            </a:endParaRPr>
          </a:p>
          <a:p>
            <a:pPr marL="299085" indent="-286385">
              <a:lnSpc>
                <a:spcPct val="100000"/>
              </a:lnSpc>
              <a:spcBef>
                <a:spcPts val="5"/>
              </a:spcBef>
              <a:buFont typeface="Arial"/>
              <a:buChar char="•"/>
              <a:tabLst>
                <a:tab pos="299085" algn="l"/>
              </a:tabLst>
            </a:pPr>
            <a:r>
              <a:rPr sz="1700" dirty="0">
                <a:latin typeface="Trebuchet MS"/>
                <a:cs typeface="Trebuchet MS"/>
              </a:rPr>
              <a:t>Bill</a:t>
            </a:r>
            <a:r>
              <a:rPr sz="1700" spc="-30" dirty="0">
                <a:latin typeface="Trebuchet MS"/>
                <a:cs typeface="Trebuchet MS"/>
              </a:rPr>
              <a:t> </a:t>
            </a:r>
            <a:r>
              <a:rPr sz="1700" spc="-10" dirty="0">
                <a:latin typeface="Trebuchet MS"/>
                <a:cs typeface="Trebuchet MS"/>
              </a:rPr>
              <a:t>Gilbert</a:t>
            </a:r>
            <a:endParaRPr sz="1700" dirty="0">
              <a:latin typeface="Trebuchet MS"/>
              <a:cs typeface="Trebuchet MS"/>
            </a:endParaRPr>
          </a:p>
        </p:txBody>
      </p:sp>
      <p:pic>
        <p:nvPicPr>
          <p:cNvPr id="4" name="object 4"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5" name="object 5"/>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39952" y="931163"/>
            <a:ext cx="4114800" cy="558800"/>
          </a:xfrm>
          <a:prstGeom prst="rect">
            <a:avLst/>
          </a:prstGeom>
        </p:spPr>
        <p:txBody>
          <a:bodyPr vert="horz" wrap="square" lIns="0" tIns="12065" rIns="0" bIns="0" rtlCol="0">
            <a:spAutoFit/>
          </a:bodyPr>
          <a:lstStyle/>
          <a:p>
            <a:pPr marL="12700">
              <a:lnSpc>
                <a:spcPct val="100000"/>
              </a:lnSpc>
              <a:spcBef>
                <a:spcPts val="95"/>
              </a:spcBef>
              <a:tabLst>
                <a:tab pos="2127885" algn="l"/>
              </a:tabLst>
            </a:pPr>
            <a:r>
              <a:rPr sz="3500" spc="190" dirty="0">
                <a:solidFill>
                  <a:srgbClr val="C10090"/>
                </a:solidFill>
              </a:rPr>
              <a:t>Internal</a:t>
            </a:r>
            <a:r>
              <a:rPr sz="3500" dirty="0">
                <a:solidFill>
                  <a:srgbClr val="C10090"/>
                </a:solidFill>
              </a:rPr>
              <a:t>	</a:t>
            </a:r>
            <a:r>
              <a:rPr sz="3500" spc="225" dirty="0">
                <a:solidFill>
                  <a:srgbClr val="C10090"/>
                </a:solidFill>
              </a:rPr>
              <a:t>Controls</a:t>
            </a:r>
            <a:endParaRPr sz="3500" dirty="0"/>
          </a:p>
        </p:txBody>
      </p:sp>
      <p:pic>
        <p:nvPicPr>
          <p:cNvPr id="3" name="object 3"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4" name="object 4"/>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pic>
        <p:nvPicPr>
          <p:cNvPr id="5" name="object 5" descr="Related image"/>
          <p:cNvPicPr/>
          <p:nvPr/>
        </p:nvPicPr>
        <p:blipFill>
          <a:blip r:embed="rId3" cstate="print"/>
          <a:stretch>
            <a:fillRect/>
          </a:stretch>
        </p:blipFill>
        <p:spPr>
          <a:xfrm>
            <a:off x="1434846" y="1876805"/>
            <a:ext cx="6400800" cy="48006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39952" y="863345"/>
            <a:ext cx="2908935" cy="467359"/>
          </a:xfrm>
          <a:prstGeom prst="rect">
            <a:avLst/>
          </a:prstGeom>
        </p:spPr>
        <p:txBody>
          <a:bodyPr vert="horz" wrap="square" lIns="0" tIns="12065" rIns="0" bIns="0" rtlCol="0">
            <a:spAutoFit/>
          </a:bodyPr>
          <a:lstStyle/>
          <a:p>
            <a:pPr marL="12700">
              <a:lnSpc>
                <a:spcPct val="100000"/>
              </a:lnSpc>
              <a:spcBef>
                <a:spcPts val="95"/>
              </a:spcBef>
            </a:pPr>
            <a:r>
              <a:rPr sz="2900" dirty="0"/>
              <a:t>Internal</a:t>
            </a:r>
            <a:r>
              <a:rPr sz="2900" spc="-135" dirty="0"/>
              <a:t> </a:t>
            </a:r>
            <a:r>
              <a:rPr sz="2900" spc="-10" dirty="0"/>
              <a:t>Controls</a:t>
            </a:r>
            <a:endParaRPr sz="2900" dirty="0"/>
          </a:p>
        </p:txBody>
      </p:sp>
      <p:sp>
        <p:nvSpPr>
          <p:cNvPr id="3" name="object 3"/>
          <p:cNvSpPr txBox="1"/>
          <p:nvPr/>
        </p:nvSpPr>
        <p:spPr>
          <a:xfrm>
            <a:off x="1139189" y="1737868"/>
            <a:ext cx="7274559" cy="1661160"/>
          </a:xfrm>
          <a:prstGeom prst="rect">
            <a:avLst/>
          </a:prstGeom>
        </p:spPr>
        <p:txBody>
          <a:bodyPr vert="horz" wrap="square" lIns="0" tIns="45085" rIns="0" bIns="0" rtlCol="0">
            <a:spAutoFit/>
          </a:bodyPr>
          <a:lstStyle/>
          <a:p>
            <a:pPr marL="299720" marR="5080" indent="-287655">
              <a:lnSpc>
                <a:spcPts val="1800"/>
              </a:lnSpc>
              <a:spcBef>
                <a:spcPts val="355"/>
              </a:spcBef>
              <a:buFont typeface="Arial"/>
              <a:buChar char="•"/>
              <a:tabLst>
                <a:tab pos="299720" algn="l"/>
              </a:tabLst>
            </a:pPr>
            <a:r>
              <a:rPr sz="1700" spc="-10" dirty="0">
                <a:latin typeface="Trebuchet MS"/>
                <a:cs typeface="Trebuchet MS"/>
              </a:rPr>
              <a:t>Provide</a:t>
            </a:r>
            <a:r>
              <a:rPr sz="1700" spc="-45" dirty="0">
                <a:latin typeface="Trebuchet MS"/>
                <a:cs typeface="Trebuchet MS"/>
              </a:rPr>
              <a:t> </a:t>
            </a:r>
            <a:r>
              <a:rPr sz="1700" dirty="0">
                <a:latin typeface="Trebuchet MS"/>
                <a:cs typeface="Trebuchet MS"/>
              </a:rPr>
              <a:t>assurance</a:t>
            </a:r>
            <a:r>
              <a:rPr sz="1700" spc="-120" dirty="0">
                <a:latin typeface="Trebuchet MS"/>
                <a:cs typeface="Trebuchet MS"/>
              </a:rPr>
              <a:t> </a:t>
            </a:r>
            <a:r>
              <a:rPr sz="1700" dirty="0">
                <a:latin typeface="Trebuchet MS"/>
                <a:cs typeface="Trebuchet MS"/>
              </a:rPr>
              <a:t>to</a:t>
            </a:r>
            <a:r>
              <a:rPr sz="1700" spc="-55" dirty="0">
                <a:latin typeface="Trebuchet MS"/>
                <a:cs typeface="Trebuchet MS"/>
              </a:rPr>
              <a:t> </a:t>
            </a:r>
            <a:r>
              <a:rPr sz="1700" spc="-10" dirty="0">
                <a:latin typeface="Trebuchet MS"/>
                <a:cs typeface="Trebuchet MS"/>
              </a:rPr>
              <a:t>stakeholders</a:t>
            </a:r>
            <a:r>
              <a:rPr sz="1700" spc="-85" dirty="0">
                <a:latin typeface="Trebuchet MS"/>
                <a:cs typeface="Trebuchet MS"/>
              </a:rPr>
              <a:t> </a:t>
            </a:r>
            <a:r>
              <a:rPr sz="1700" dirty="0">
                <a:latin typeface="Trebuchet MS"/>
                <a:cs typeface="Trebuchet MS"/>
              </a:rPr>
              <a:t>that</a:t>
            </a:r>
            <a:r>
              <a:rPr sz="1700" spc="-70" dirty="0">
                <a:latin typeface="Trebuchet MS"/>
                <a:cs typeface="Trebuchet MS"/>
              </a:rPr>
              <a:t> </a:t>
            </a:r>
            <a:r>
              <a:rPr sz="1700" dirty="0">
                <a:latin typeface="Trebuchet MS"/>
                <a:cs typeface="Trebuchet MS"/>
              </a:rPr>
              <a:t>assets</a:t>
            </a:r>
            <a:r>
              <a:rPr sz="1700" spc="-90" dirty="0">
                <a:latin typeface="Trebuchet MS"/>
                <a:cs typeface="Trebuchet MS"/>
              </a:rPr>
              <a:t> </a:t>
            </a:r>
            <a:r>
              <a:rPr sz="1700" dirty="0">
                <a:latin typeface="Trebuchet MS"/>
                <a:cs typeface="Trebuchet MS"/>
              </a:rPr>
              <a:t>are</a:t>
            </a:r>
            <a:r>
              <a:rPr sz="1700" spc="-65" dirty="0">
                <a:latin typeface="Trebuchet MS"/>
                <a:cs typeface="Trebuchet MS"/>
              </a:rPr>
              <a:t> </a:t>
            </a:r>
            <a:r>
              <a:rPr sz="1700" spc="-10" dirty="0">
                <a:latin typeface="Trebuchet MS"/>
                <a:cs typeface="Trebuchet MS"/>
              </a:rPr>
              <a:t>protected</a:t>
            </a:r>
            <a:r>
              <a:rPr sz="1700" spc="-40" dirty="0">
                <a:latin typeface="Trebuchet MS"/>
                <a:cs typeface="Trebuchet MS"/>
              </a:rPr>
              <a:t> </a:t>
            </a:r>
            <a:r>
              <a:rPr sz="1700" dirty="0">
                <a:latin typeface="Trebuchet MS"/>
                <a:cs typeface="Trebuchet MS"/>
              </a:rPr>
              <a:t>from</a:t>
            </a:r>
            <a:r>
              <a:rPr sz="1700" spc="-45" dirty="0">
                <a:latin typeface="Trebuchet MS"/>
                <a:cs typeface="Trebuchet MS"/>
              </a:rPr>
              <a:t> </a:t>
            </a:r>
            <a:r>
              <a:rPr sz="1700" spc="-10" dirty="0">
                <a:latin typeface="Trebuchet MS"/>
                <a:cs typeface="Trebuchet MS"/>
              </a:rPr>
              <a:t>waste, </a:t>
            </a:r>
            <a:r>
              <a:rPr sz="1700" dirty="0">
                <a:latin typeface="Trebuchet MS"/>
                <a:cs typeface="Trebuchet MS"/>
              </a:rPr>
              <a:t>fraud,</a:t>
            </a:r>
            <a:r>
              <a:rPr sz="1700" spc="-65" dirty="0">
                <a:latin typeface="Trebuchet MS"/>
                <a:cs typeface="Trebuchet MS"/>
              </a:rPr>
              <a:t> </a:t>
            </a:r>
            <a:r>
              <a:rPr sz="1700" dirty="0">
                <a:latin typeface="Trebuchet MS"/>
                <a:cs typeface="Trebuchet MS"/>
              </a:rPr>
              <a:t>and</a:t>
            </a:r>
            <a:r>
              <a:rPr sz="1700" spc="-70" dirty="0">
                <a:latin typeface="Trebuchet MS"/>
                <a:cs typeface="Trebuchet MS"/>
              </a:rPr>
              <a:t> </a:t>
            </a:r>
            <a:r>
              <a:rPr sz="1700" spc="-10" dirty="0">
                <a:latin typeface="Trebuchet MS"/>
                <a:cs typeface="Trebuchet MS"/>
              </a:rPr>
              <a:t>theft.</a:t>
            </a:r>
            <a:endParaRPr sz="1700" dirty="0">
              <a:latin typeface="Trebuchet MS"/>
              <a:cs typeface="Trebuchet MS"/>
            </a:endParaRPr>
          </a:p>
          <a:p>
            <a:pPr marL="299720" marR="14604" indent="-287655">
              <a:lnSpc>
                <a:spcPts val="1800"/>
              </a:lnSpc>
              <a:spcBef>
                <a:spcPts val="1800"/>
              </a:spcBef>
              <a:buFont typeface="Arial"/>
              <a:buChar char="•"/>
              <a:tabLst>
                <a:tab pos="299720" algn="l"/>
              </a:tabLst>
            </a:pPr>
            <a:r>
              <a:rPr sz="1700" dirty="0">
                <a:latin typeface="Trebuchet MS"/>
                <a:cs typeface="Trebuchet MS"/>
              </a:rPr>
              <a:t>Ensure</a:t>
            </a:r>
            <a:r>
              <a:rPr sz="1700" spc="-80" dirty="0">
                <a:latin typeface="Trebuchet MS"/>
                <a:cs typeface="Trebuchet MS"/>
              </a:rPr>
              <a:t> </a:t>
            </a:r>
            <a:r>
              <a:rPr sz="1700" spc="-10" dirty="0">
                <a:latin typeface="Trebuchet MS"/>
                <a:cs typeface="Trebuchet MS"/>
              </a:rPr>
              <a:t>accurate</a:t>
            </a:r>
            <a:r>
              <a:rPr sz="1700" spc="-100" dirty="0">
                <a:latin typeface="Trebuchet MS"/>
                <a:cs typeface="Trebuchet MS"/>
              </a:rPr>
              <a:t> </a:t>
            </a:r>
            <a:r>
              <a:rPr sz="1700" dirty="0">
                <a:latin typeface="Trebuchet MS"/>
                <a:cs typeface="Trebuchet MS"/>
              </a:rPr>
              <a:t>and</a:t>
            </a:r>
            <a:r>
              <a:rPr sz="1700" spc="-70" dirty="0">
                <a:latin typeface="Trebuchet MS"/>
                <a:cs typeface="Trebuchet MS"/>
              </a:rPr>
              <a:t> </a:t>
            </a:r>
            <a:r>
              <a:rPr sz="1700" spc="-10" dirty="0">
                <a:latin typeface="Trebuchet MS"/>
                <a:cs typeface="Trebuchet MS"/>
              </a:rPr>
              <a:t>reliable</a:t>
            </a:r>
            <a:r>
              <a:rPr sz="1700" spc="-50" dirty="0">
                <a:latin typeface="Trebuchet MS"/>
                <a:cs typeface="Trebuchet MS"/>
              </a:rPr>
              <a:t> </a:t>
            </a:r>
            <a:r>
              <a:rPr sz="1700" spc="-10" dirty="0">
                <a:latin typeface="Trebuchet MS"/>
                <a:cs typeface="Trebuchet MS"/>
              </a:rPr>
              <a:t>accounting</a:t>
            </a:r>
            <a:r>
              <a:rPr sz="1700" spc="-95" dirty="0">
                <a:latin typeface="Trebuchet MS"/>
                <a:cs typeface="Trebuchet MS"/>
              </a:rPr>
              <a:t> </a:t>
            </a:r>
            <a:r>
              <a:rPr sz="1700" spc="-10" dirty="0">
                <a:latin typeface="Trebuchet MS"/>
                <a:cs typeface="Trebuchet MS"/>
              </a:rPr>
              <a:t>information</a:t>
            </a:r>
            <a:r>
              <a:rPr sz="1700" spc="-60" dirty="0">
                <a:latin typeface="Trebuchet MS"/>
                <a:cs typeface="Trebuchet MS"/>
              </a:rPr>
              <a:t> </a:t>
            </a:r>
            <a:r>
              <a:rPr sz="1700" dirty="0">
                <a:latin typeface="Trebuchet MS"/>
                <a:cs typeface="Trebuchet MS"/>
              </a:rPr>
              <a:t>for</a:t>
            </a:r>
            <a:r>
              <a:rPr sz="1700" spc="-45" dirty="0">
                <a:latin typeface="Trebuchet MS"/>
                <a:cs typeface="Trebuchet MS"/>
              </a:rPr>
              <a:t> </a:t>
            </a:r>
            <a:r>
              <a:rPr sz="1700" dirty="0">
                <a:latin typeface="Trebuchet MS"/>
                <a:cs typeface="Trebuchet MS"/>
              </a:rPr>
              <a:t>the</a:t>
            </a:r>
            <a:r>
              <a:rPr sz="1700" spc="-50" dirty="0">
                <a:latin typeface="Trebuchet MS"/>
                <a:cs typeface="Trebuchet MS"/>
              </a:rPr>
              <a:t> </a:t>
            </a:r>
            <a:r>
              <a:rPr sz="1700" dirty="0">
                <a:latin typeface="Trebuchet MS"/>
                <a:cs typeface="Trebuchet MS"/>
              </a:rPr>
              <a:t>provision</a:t>
            </a:r>
            <a:r>
              <a:rPr sz="1700" spc="-5" dirty="0">
                <a:latin typeface="Trebuchet MS"/>
                <a:cs typeface="Trebuchet MS"/>
              </a:rPr>
              <a:t> </a:t>
            </a:r>
            <a:r>
              <a:rPr sz="1700" spc="-25" dirty="0">
                <a:latin typeface="Trebuchet MS"/>
                <a:cs typeface="Trebuchet MS"/>
              </a:rPr>
              <a:t>of </a:t>
            </a:r>
            <a:r>
              <a:rPr sz="1700" dirty="0">
                <a:latin typeface="Trebuchet MS"/>
                <a:cs typeface="Trebuchet MS"/>
              </a:rPr>
              <a:t>reports</a:t>
            </a:r>
            <a:r>
              <a:rPr sz="1700" spc="-50" dirty="0">
                <a:latin typeface="Trebuchet MS"/>
                <a:cs typeface="Trebuchet MS"/>
              </a:rPr>
              <a:t> </a:t>
            </a:r>
            <a:r>
              <a:rPr sz="1700" dirty="0">
                <a:latin typeface="Trebuchet MS"/>
                <a:cs typeface="Trebuchet MS"/>
              </a:rPr>
              <a:t>to</a:t>
            </a:r>
            <a:r>
              <a:rPr sz="1700" spc="-60" dirty="0">
                <a:latin typeface="Trebuchet MS"/>
                <a:cs typeface="Trebuchet MS"/>
              </a:rPr>
              <a:t> </a:t>
            </a:r>
            <a:r>
              <a:rPr sz="1700" dirty="0">
                <a:latin typeface="Trebuchet MS"/>
                <a:cs typeface="Trebuchet MS"/>
              </a:rPr>
              <a:t>parish</a:t>
            </a:r>
            <a:r>
              <a:rPr sz="1700" spc="-70" dirty="0">
                <a:latin typeface="Trebuchet MS"/>
                <a:cs typeface="Trebuchet MS"/>
              </a:rPr>
              <a:t> </a:t>
            </a:r>
            <a:r>
              <a:rPr sz="1700" dirty="0">
                <a:latin typeface="Trebuchet MS"/>
                <a:cs typeface="Trebuchet MS"/>
              </a:rPr>
              <a:t>council,</a:t>
            </a:r>
            <a:r>
              <a:rPr sz="1700" spc="-95" dirty="0">
                <a:latin typeface="Trebuchet MS"/>
                <a:cs typeface="Trebuchet MS"/>
              </a:rPr>
              <a:t> </a:t>
            </a:r>
            <a:r>
              <a:rPr sz="1700" spc="-25" dirty="0">
                <a:latin typeface="Trebuchet MS"/>
                <a:cs typeface="Trebuchet MS"/>
              </a:rPr>
              <a:t>vestry,</a:t>
            </a:r>
            <a:r>
              <a:rPr sz="1700" spc="-85" dirty="0">
                <a:latin typeface="Trebuchet MS"/>
                <a:cs typeface="Trebuchet MS"/>
              </a:rPr>
              <a:t> </a:t>
            </a:r>
            <a:r>
              <a:rPr sz="1700" dirty="0">
                <a:latin typeface="Trebuchet MS"/>
                <a:cs typeface="Trebuchet MS"/>
              </a:rPr>
              <a:t>Synod,</a:t>
            </a:r>
            <a:r>
              <a:rPr sz="1700" spc="-90" dirty="0">
                <a:latin typeface="Trebuchet MS"/>
                <a:cs typeface="Trebuchet MS"/>
              </a:rPr>
              <a:t> </a:t>
            </a:r>
            <a:r>
              <a:rPr sz="1700" dirty="0">
                <a:latin typeface="Trebuchet MS"/>
                <a:cs typeface="Trebuchet MS"/>
              </a:rPr>
              <a:t>and</a:t>
            </a:r>
            <a:r>
              <a:rPr sz="1700" spc="-95" dirty="0">
                <a:latin typeface="Trebuchet MS"/>
                <a:cs typeface="Trebuchet MS"/>
              </a:rPr>
              <a:t> </a:t>
            </a:r>
            <a:r>
              <a:rPr sz="1700" spc="-20" dirty="0">
                <a:latin typeface="Trebuchet MS"/>
                <a:cs typeface="Trebuchet MS"/>
              </a:rPr>
              <a:t>CRA.</a:t>
            </a:r>
            <a:endParaRPr sz="1700" dirty="0">
              <a:latin typeface="Trebuchet MS"/>
              <a:cs typeface="Trebuchet MS"/>
            </a:endParaRPr>
          </a:p>
          <a:p>
            <a:pPr marL="299720" indent="-286385">
              <a:lnSpc>
                <a:spcPct val="100000"/>
              </a:lnSpc>
              <a:spcBef>
                <a:spcPts val="1585"/>
              </a:spcBef>
              <a:buFont typeface="Arial"/>
              <a:buChar char="•"/>
              <a:tabLst>
                <a:tab pos="299720" algn="l"/>
              </a:tabLst>
            </a:pPr>
            <a:r>
              <a:rPr sz="1700" dirty="0">
                <a:latin typeface="Trebuchet MS"/>
                <a:cs typeface="Trebuchet MS"/>
              </a:rPr>
              <a:t>Avoid</a:t>
            </a:r>
            <a:r>
              <a:rPr sz="1700" spc="-70" dirty="0">
                <a:latin typeface="Trebuchet MS"/>
                <a:cs typeface="Trebuchet MS"/>
              </a:rPr>
              <a:t> </a:t>
            </a:r>
            <a:r>
              <a:rPr sz="1700" dirty="0">
                <a:latin typeface="Trebuchet MS"/>
                <a:cs typeface="Trebuchet MS"/>
              </a:rPr>
              <a:t>situations</a:t>
            </a:r>
            <a:r>
              <a:rPr sz="1700" spc="-85" dirty="0">
                <a:latin typeface="Trebuchet MS"/>
                <a:cs typeface="Trebuchet MS"/>
              </a:rPr>
              <a:t> </a:t>
            </a:r>
            <a:r>
              <a:rPr sz="1700" dirty="0">
                <a:latin typeface="Trebuchet MS"/>
                <a:cs typeface="Trebuchet MS"/>
              </a:rPr>
              <a:t>that</a:t>
            </a:r>
            <a:r>
              <a:rPr sz="1700" spc="-95" dirty="0">
                <a:latin typeface="Trebuchet MS"/>
                <a:cs typeface="Trebuchet MS"/>
              </a:rPr>
              <a:t> </a:t>
            </a:r>
            <a:r>
              <a:rPr sz="1700" dirty="0">
                <a:latin typeface="Trebuchet MS"/>
                <a:cs typeface="Trebuchet MS"/>
              </a:rPr>
              <a:t>could</a:t>
            </a:r>
            <a:r>
              <a:rPr sz="1700" spc="-80" dirty="0">
                <a:latin typeface="Trebuchet MS"/>
                <a:cs typeface="Trebuchet MS"/>
              </a:rPr>
              <a:t> </a:t>
            </a:r>
            <a:r>
              <a:rPr sz="1700" dirty="0">
                <a:latin typeface="Trebuchet MS"/>
                <a:cs typeface="Trebuchet MS"/>
              </a:rPr>
              <a:t>damage</a:t>
            </a:r>
            <a:r>
              <a:rPr sz="1700" spc="-114" dirty="0">
                <a:latin typeface="Trebuchet MS"/>
                <a:cs typeface="Trebuchet MS"/>
              </a:rPr>
              <a:t> </a:t>
            </a:r>
            <a:r>
              <a:rPr sz="1700" dirty="0">
                <a:latin typeface="Trebuchet MS"/>
                <a:cs typeface="Trebuchet MS"/>
              </a:rPr>
              <a:t>the</a:t>
            </a:r>
            <a:r>
              <a:rPr sz="1700" spc="-80" dirty="0">
                <a:latin typeface="Trebuchet MS"/>
                <a:cs typeface="Trebuchet MS"/>
              </a:rPr>
              <a:t> </a:t>
            </a:r>
            <a:r>
              <a:rPr sz="1700" spc="-10" dirty="0">
                <a:latin typeface="Trebuchet MS"/>
                <a:cs typeface="Trebuchet MS"/>
              </a:rPr>
              <a:t>church’s</a:t>
            </a:r>
            <a:r>
              <a:rPr sz="1700" spc="-120" dirty="0">
                <a:latin typeface="Trebuchet MS"/>
                <a:cs typeface="Trebuchet MS"/>
              </a:rPr>
              <a:t> </a:t>
            </a:r>
            <a:r>
              <a:rPr sz="1700" spc="-10" dirty="0">
                <a:latin typeface="Trebuchet MS"/>
                <a:cs typeface="Trebuchet MS"/>
              </a:rPr>
              <a:t>reputation.</a:t>
            </a:r>
            <a:endParaRPr sz="1700" dirty="0">
              <a:latin typeface="Trebuchet MS"/>
              <a:cs typeface="Trebuchet MS"/>
            </a:endParaRPr>
          </a:p>
        </p:txBody>
      </p:sp>
      <p:pic>
        <p:nvPicPr>
          <p:cNvPr id="4" name="object 4"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5" name="object 5"/>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39952" y="858773"/>
            <a:ext cx="5158105" cy="482600"/>
          </a:xfrm>
          <a:prstGeom prst="rect">
            <a:avLst/>
          </a:prstGeom>
        </p:spPr>
        <p:txBody>
          <a:bodyPr vert="horz" wrap="square" lIns="0" tIns="12700" rIns="0" bIns="0" rtlCol="0">
            <a:spAutoFit/>
          </a:bodyPr>
          <a:lstStyle/>
          <a:p>
            <a:pPr marL="12700">
              <a:lnSpc>
                <a:spcPct val="100000"/>
              </a:lnSpc>
              <a:spcBef>
                <a:spcPts val="100"/>
              </a:spcBef>
            </a:pPr>
            <a:r>
              <a:rPr sz="3000" spc="-10" dirty="0"/>
              <a:t>Principles</a:t>
            </a:r>
            <a:r>
              <a:rPr sz="3000" spc="-150" dirty="0"/>
              <a:t> </a:t>
            </a:r>
            <a:r>
              <a:rPr sz="3000" dirty="0"/>
              <a:t>of</a:t>
            </a:r>
            <a:r>
              <a:rPr sz="3000" spc="-150" dirty="0"/>
              <a:t> </a:t>
            </a:r>
            <a:r>
              <a:rPr sz="3000" dirty="0"/>
              <a:t>Internal</a:t>
            </a:r>
            <a:r>
              <a:rPr sz="3000" spc="-140" dirty="0"/>
              <a:t> </a:t>
            </a:r>
            <a:r>
              <a:rPr sz="3000" spc="-10" dirty="0"/>
              <a:t>Control</a:t>
            </a:r>
            <a:endParaRPr sz="3000" dirty="0"/>
          </a:p>
        </p:txBody>
      </p:sp>
      <p:sp>
        <p:nvSpPr>
          <p:cNvPr id="3" name="object 3"/>
          <p:cNvSpPr txBox="1"/>
          <p:nvPr/>
        </p:nvSpPr>
        <p:spPr>
          <a:xfrm>
            <a:off x="672083" y="2024888"/>
            <a:ext cx="6015990" cy="2407920"/>
          </a:xfrm>
          <a:prstGeom prst="rect">
            <a:avLst/>
          </a:prstGeom>
        </p:spPr>
        <p:txBody>
          <a:bodyPr vert="horz" wrap="square" lIns="0" tIns="12065" rIns="0" bIns="0" rtlCol="0">
            <a:spAutoFit/>
          </a:bodyPr>
          <a:lstStyle/>
          <a:p>
            <a:pPr marL="354330" indent="-341630">
              <a:lnSpc>
                <a:spcPct val="100000"/>
              </a:lnSpc>
              <a:spcBef>
                <a:spcPts val="95"/>
              </a:spcBef>
              <a:buFont typeface="Arial"/>
              <a:buChar char="•"/>
              <a:tabLst>
                <a:tab pos="354330" algn="l"/>
              </a:tabLst>
            </a:pPr>
            <a:r>
              <a:rPr sz="1700" spc="-10" dirty="0">
                <a:latin typeface="Trebuchet MS"/>
                <a:cs typeface="Trebuchet MS"/>
              </a:rPr>
              <a:t>Responsibilities</a:t>
            </a:r>
            <a:r>
              <a:rPr sz="1700" spc="-55" dirty="0">
                <a:latin typeface="Trebuchet MS"/>
                <a:cs typeface="Trebuchet MS"/>
              </a:rPr>
              <a:t> </a:t>
            </a:r>
            <a:r>
              <a:rPr sz="1700" dirty="0">
                <a:latin typeface="Trebuchet MS"/>
                <a:cs typeface="Trebuchet MS"/>
              </a:rPr>
              <a:t>should</a:t>
            </a:r>
            <a:r>
              <a:rPr sz="1700" spc="-90" dirty="0">
                <a:latin typeface="Trebuchet MS"/>
                <a:cs typeface="Trebuchet MS"/>
              </a:rPr>
              <a:t> </a:t>
            </a:r>
            <a:r>
              <a:rPr sz="1700" dirty="0">
                <a:latin typeface="Trebuchet MS"/>
                <a:cs typeface="Trebuchet MS"/>
              </a:rPr>
              <a:t>be</a:t>
            </a:r>
            <a:r>
              <a:rPr sz="1700" spc="-75" dirty="0">
                <a:latin typeface="Trebuchet MS"/>
                <a:cs typeface="Trebuchet MS"/>
              </a:rPr>
              <a:t> </a:t>
            </a:r>
            <a:r>
              <a:rPr sz="1700" dirty="0">
                <a:latin typeface="Trebuchet MS"/>
                <a:cs typeface="Trebuchet MS"/>
              </a:rPr>
              <a:t>clearly</a:t>
            </a:r>
            <a:r>
              <a:rPr sz="1700" spc="-90" dirty="0">
                <a:latin typeface="Trebuchet MS"/>
                <a:cs typeface="Trebuchet MS"/>
              </a:rPr>
              <a:t> </a:t>
            </a:r>
            <a:r>
              <a:rPr sz="1700" spc="-10" dirty="0">
                <a:latin typeface="Trebuchet MS"/>
                <a:cs typeface="Trebuchet MS"/>
              </a:rPr>
              <a:t>established.</a:t>
            </a:r>
            <a:endParaRPr sz="1700" dirty="0">
              <a:latin typeface="Trebuchet MS"/>
              <a:cs typeface="Trebuchet MS"/>
            </a:endParaRPr>
          </a:p>
          <a:p>
            <a:pPr>
              <a:lnSpc>
                <a:spcPct val="100000"/>
              </a:lnSpc>
              <a:spcBef>
                <a:spcPts val="170"/>
              </a:spcBef>
              <a:buFont typeface="Arial"/>
              <a:buChar char="•"/>
            </a:pPr>
            <a:endParaRPr sz="1700" dirty="0">
              <a:latin typeface="Trebuchet MS"/>
              <a:cs typeface="Trebuchet MS"/>
            </a:endParaRPr>
          </a:p>
          <a:p>
            <a:pPr marL="354330" indent="-341630">
              <a:lnSpc>
                <a:spcPct val="100000"/>
              </a:lnSpc>
              <a:buFont typeface="Arial"/>
              <a:buChar char="•"/>
              <a:tabLst>
                <a:tab pos="354330" algn="l"/>
              </a:tabLst>
            </a:pPr>
            <a:r>
              <a:rPr sz="1700" spc="-10" dirty="0">
                <a:latin typeface="Trebuchet MS"/>
                <a:cs typeface="Trebuchet MS"/>
              </a:rPr>
              <a:t>Adequate</a:t>
            </a:r>
            <a:r>
              <a:rPr sz="1700" spc="-95" dirty="0">
                <a:latin typeface="Trebuchet MS"/>
                <a:cs typeface="Trebuchet MS"/>
              </a:rPr>
              <a:t> </a:t>
            </a:r>
            <a:r>
              <a:rPr sz="1700" dirty="0">
                <a:latin typeface="Trebuchet MS"/>
                <a:cs typeface="Trebuchet MS"/>
              </a:rPr>
              <a:t>records</a:t>
            </a:r>
            <a:r>
              <a:rPr sz="1700" spc="-60" dirty="0">
                <a:latin typeface="Trebuchet MS"/>
                <a:cs typeface="Trebuchet MS"/>
              </a:rPr>
              <a:t> </a:t>
            </a:r>
            <a:r>
              <a:rPr sz="1700" dirty="0">
                <a:latin typeface="Trebuchet MS"/>
                <a:cs typeface="Trebuchet MS"/>
              </a:rPr>
              <a:t>should</a:t>
            </a:r>
            <a:r>
              <a:rPr sz="1700" spc="-85" dirty="0">
                <a:latin typeface="Trebuchet MS"/>
                <a:cs typeface="Trebuchet MS"/>
              </a:rPr>
              <a:t> </a:t>
            </a:r>
            <a:r>
              <a:rPr sz="1700" dirty="0">
                <a:latin typeface="Trebuchet MS"/>
                <a:cs typeface="Trebuchet MS"/>
              </a:rPr>
              <a:t>be</a:t>
            </a:r>
            <a:r>
              <a:rPr sz="1700" spc="-55" dirty="0">
                <a:latin typeface="Trebuchet MS"/>
                <a:cs typeface="Trebuchet MS"/>
              </a:rPr>
              <a:t> </a:t>
            </a:r>
            <a:r>
              <a:rPr sz="1700" spc="-10" dirty="0">
                <a:latin typeface="Trebuchet MS"/>
                <a:cs typeface="Trebuchet MS"/>
              </a:rPr>
              <a:t>maintained.</a:t>
            </a:r>
            <a:endParaRPr sz="1700" dirty="0">
              <a:latin typeface="Trebuchet MS"/>
              <a:cs typeface="Trebuchet MS"/>
            </a:endParaRPr>
          </a:p>
          <a:p>
            <a:pPr>
              <a:lnSpc>
                <a:spcPct val="100000"/>
              </a:lnSpc>
              <a:spcBef>
                <a:spcPts val="160"/>
              </a:spcBef>
              <a:buFont typeface="Arial"/>
              <a:buChar char="•"/>
            </a:pPr>
            <a:endParaRPr sz="1700" dirty="0">
              <a:latin typeface="Trebuchet MS"/>
              <a:cs typeface="Trebuchet MS"/>
            </a:endParaRPr>
          </a:p>
          <a:p>
            <a:pPr marL="354330" indent="-341630">
              <a:lnSpc>
                <a:spcPct val="100000"/>
              </a:lnSpc>
              <a:buFont typeface="Arial"/>
              <a:buChar char="•"/>
              <a:tabLst>
                <a:tab pos="354330" algn="l"/>
              </a:tabLst>
            </a:pPr>
            <a:r>
              <a:rPr sz="1700" dirty="0">
                <a:latin typeface="Trebuchet MS"/>
                <a:cs typeface="Trebuchet MS"/>
              </a:rPr>
              <a:t>Record</a:t>
            </a:r>
            <a:r>
              <a:rPr sz="1700" spc="-75" dirty="0">
                <a:latin typeface="Trebuchet MS"/>
                <a:cs typeface="Trebuchet MS"/>
              </a:rPr>
              <a:t> </a:t>
            </a:r>
            <a:r>
              <a:rPr sz="1700" dirty="0">
                <a:latin typeface="Trebuchet MS"/>
                <a:cs typeface="Trebuchet MS"/>
              </a:rPr>
              <a:t>keeping</a:t>
            </a:r>
            <a:r>
              <a:rPr sz="1700" spc="-75" dirty="0">
                <a:latin typeface="Trebuchet MS"/>
                <a:cs typeface="Trebuchet MS"/>
              </a:rPr>
              <a:t> </a:t>
            </a:r>
            <a:r>
              <a:rPr sz="1700" dirty="0">
                <a:latin typeface="Trebuchet MS"/>
                <a:cs typeface="Trebuchet MS"/>
              </a:rPr>
              <a:t>and</a:t>
            </a:r>
            <a:r>
              <a:rPr sz="1700" spc="-95" dirty="0">
                <a:latin typeface="Trebuchet MS"/>
                <a:cs typeface="Trebuchet MS"/>
              </a:rPr>
              <a:t> </a:t>
            </a:r>
            <a:r>
              <a:rPr sz="1700" dirty="0">
                <a:latin typeface="Trebuchet MS"/>
                <a:cs typeface="Trebuchet MS"/>
              </a:rPr>
              <a:t>custody</a:t>
            </a:r>
            <a:r>
              <a:rPr sz="1700" spc="-75" dirty="0">
                <a:latin typeface="Trebuchet MS"/>
                <a:cs typeface="Trebuchet MS"/>
              </a:rPr>
              <a:t> </a:t>
            </a:r>
            <a:r>
              <a:rPr sz="1700" dirty="0">
                <a:latin typeface="Trebuchet MS"/>
                <a:cs typeface="Trebuchet MS"/>
              </a:rPr>
              <a:t>of</a:t>
            </a:r>
            <a:r>
              <a:rPr sz="1700" spc="-75" dirty="0">
                <a:latin typeface="Trebuchet MS"/>
                <a:cs typeface="Trebuchet MS"/>
              </a:rPr>
              <a:t> </a:t>
            </a:r>
            <a:r>
              <a:rPr sz="1700" dirty="0">
                <a:latin typeface="Trebuchet MS"/>
                <a:cs typeface="Trebuchet MS"/>
              </a:rPr>
              <a:t>assets</a:t>
            </a:r>
            <a:r>
              <a:rPr sz="1700" spc="-75" dirty="0">
                <a:latin typeface="Trebuchet MS"/>
                <a:cs typeface="Trebuchet MS"/>
              </a:rPr>
              <a:t> </a:t>
            </a:r>
            <a:r>
              <a:rPr sz="1700" dirty="0">
                <a:latin typeface="Trebuchet MS"/>
                <a:cs typeface="Trebuchet MS"/>
              </a:rPr>
              <a:t>should</a:t>
            </a:r>
            <a:r>
              <a:rPr sz="1700" spc="-100" dirty="0">
                <a:latin typeface="Trebuchet MS"/>
                <a:cs typeface="Trebuchet MS"/>
              </a:rPr>
              <a:t> </a:t>
            </a:r>
            <a:r>
              <a:rPr sz="1700" dirty="0">
                <a:latin typeface="Trebuchet MS"/>
                <a:cs typeface="Trebuchet MS"/>
              </a:rPr>
              <a:t>be</a:t>
            </a:r>
            <a:r>
              <a:rPr sz="1700" spc="-65" dirty="0">
                <a:latin typeface="Trebuchet MS"/>
                <a:cs typeface="Trebuchet MS"/>
              </a:rPr>
              <a:t> </a:t>
            </a:r>
            <a:r>
              <a:rPr sz="1700" spc="-10" dirty="0">
                <a:latin typeface="Trebuchet MS"/>
                <a:cs typeface="Trebuchet MS"/>
              </a:rPr>
              <a:t>separated.</a:t>
            </a:r>
            <a:endParaRPr sz="1700" dirty="0">
              <a:latin typeface="Trebuchet MS"/>
              <a:cs typeface="Trebuchet MS"/>
            </a:endParaRPr>
          </a:p>
          <a:p>
            <a:pPr>
              <a:lnSpc>
                <a:spcPct val="100000"/>
              </a:lnSpc>
              <a:spcBef>
                <a:spcPts val="170"/>
              </a:spcBef>
              <a:buFont typeface="Arial"/>
              <a:buChar char="•"/>
            </a:pPr>
            <a:endParaRPr sz="1700" dirty="0">
              <a:latin typeface="Trebuchet MS"/>
              <a:cs typeface="Trebuchet MS"/>
            </a:endParaRPr>
          </a:p>
          <a:p>
            <a:pPr marL="354330" indent="-341630">
              <a:lnSpc>
                <a:spcPct val="100000"/>
              </a:lnSpc>
              <a:buFont typeface="Arial"/>
              <a:buChar char="•"/>
              <a:tabLst>
                <a:tab pos="354330" algn="l"/>
              </a:tabLst>
            </a:pPr>
            <a:r>
              <a:rPr sz="1700" spc="-10" dirty="0">
                <a:latin typeface="Trebuchet MS"/>
                <a:cs typeface="Trebuchet MS"/>
              </a:rPr>
              <a:t>Responsibility</a:t>
            </a:r>
            <a:r>
              <a:rPr sz="1700" spc="-55" dirty="0">
                <a:latin typeface="Trebuchet MS"/>
                <a:cs typeface="Trebuchet MS"/>
              </a:rPr>
              <a:t> </a:t>
            </a:r>
            <a:r>
              <a:rPr sz="1700" dirty="0">
                <a:latin typeface="Trebuchet MS"/>
                <a:cs typeface="Trebuchet MS"/>
              </a:rPr>
              <a:t>for</a:t>
            </a:r>
            <a:r>
              <a:rPr sz="1700" spc="-70" dirty="0">
                <a:latin typeface="Trebuchet MS"/>
                <a:cs typeface="Trebuchet MS"/>
              </a:rPr>
              <a:t> </a:t>
            </a:r>
            <a:r>
              <a:rPr sz="1700" dirty="0">
                <a:latin typeface="Trebuchet MS"/>
                <a:cs typeface="Trebuchet MS"/>
              </a:rPr>
              <a:t>related</a:t>
            </a:r>
            <a:r>
              <a:rPr sz="1700" spc="-85" dirty="0">
                <a:latin typeface="Trebuchet MS"/>
                <a:cs typeface="Trebuchet MS"/>
              </a:rPr>
              <a:t> </a:t>
            </a:r>
            <a:r>
              <a:rPr sz="1700" dirty="0">
                <a:latin typeface="Trebuchet MS"/>
                <a:cs typeface="Trebuchet MS"/>
              </a:rPr>
              <a:t>transactions</a:t>
            </a:r>
            <a:r>
              <a:rPr sz="1700" spc="-114" dirty="0">
                <a:latin typeface="Trebuchet MS"/>
                <a:cs typeface="Trebuchet MS"/>
              </a:rPr>
              <a:t> </a:t>
            </a:r>
            <a:r>
              <a:rPr sz="1700" dirty="0">
                <a:latin typeface="Trebuchet MS"/>
                <a:cs typeface="Trebuchet MS"/>
              </a:rPr>
              <a:t>should</a:t>
            </a:r>
            <a:r>
              <a:rPr sz="1700" spc="-100" dirty="0">
                <a:latin typeface="Trebuchet MS"/>
                <a:cs typeface="Trebuchet MS"/>
              </a:rPr>
              <a:t> </a:t>
            </a:r>
            <a:r>
              <a:rPr sz="1700" dirty="0">
                <a:latin typeface="Trebuchet MS"/>
                <a:cs typeface="Trebuchet MS"/>
              </a:rPr>
              <a:t>be</a:t>
            </a:r>
            <a:r>
              <a:rPr sz="1700" spc="-75" dirty="0">
                <a:latin typeface="Trebuchet MS"/>
                <a:cs typeface="Trebuchet MS"/>
              </a:rPr>
              <a:t> </a:t>
            </a:r>
            <a:r>
              <a:rPr sz="1700" spc="-10" dirty="0">
                <a:latin typeface="Trebuchet MS"/>
                <a:cs typeface="Trebuchet MS"/>
              </a:rPr>
              <a:t>divided.</a:t>
            </a:r>
            <a:endParaRPr sz="1700" dirty="0">
              <a:latin typeface="Trebuchet MS"/>
              <a:cs typeface="Trebuchet MS"/>
            </a:endParaRPr>
          </a:p>
          <a:p>
            <a:pPr>
              <a:lnSpc>
                <a:spcPct val="100000"/>
              </a:lnSpc>
              <a:spcBef>
                <a:spcPts val="165"/>
              </a:spcBef>
              <a:buFont typeface="Arial"/>
              <a:buChar char="•"/>
            </a:pPr>
            <a:endParaRPr sz="1700" dirty="0">
              <a:latin typeface="Trebuchet MS"/>
              <a:cs typeface="Trebuchet MS"/>
            </a:endParaRPr>
          </a:p>
          <a:p>
            <a:pPr marL="354330" indent="-341630">
              <a:lnSpc>
                <a:spcPct val="100000"/>
              </a:lnSpc>
              <a:spcBef>
                <a:spcPts val="5"/>
              </a:spcBef>
              <a:buFont typeface="Arial"/>
              <a:buChar char="•"/>
              <a:tabLst>
                <a:tab pos="354330" algn="l"/>
              </a:tabLst>
            </a:pPr>
            <a:r>
              <a:rPr sz="1700" dirty="0">
                <a:latin typeface="Trebuchet MS"/>
                <a:cs typeface="Trebuchet MS"/>
              </a:rPr>
              <a:t>Assets</a:t>
            </a:r>
            <a:r>
              <a:rPr sz="1700" spc="-65" dirty="0">
                <a:latin typeface="Trebuchet MS"/>
                <a:cs typeface="Trebuchet MS"/>
              </a:rPr>
              <a:t> </a:t>
            </a:r>
            <a:r>
              <a:rPr sz="1700" dirty="0">
                <a:latin typeface="Trebuchet MS"/>
                <a:cs typeface="Trebuchet MS"/>
              </a:rPr>
              <a:t>should</a:t>
            </a:r>
            <a:r>
              <a:rPr sz="1700" spc="-85" dirty="0">
                <a:latin typeface="Trebuchet MS"/>
                <a:cs typeface="Trebuchet MS"/>
              </a:rPr>
              <a:t> </a:t>
            </a:r>
            <a:r>
              <a:rPr sz="1700" dirty="0">
                <a:latin typeface="Trebuchet MS"/>
                <a:cs typeface="Trebuchet MS"/>
              </a:rPr>
              <a:t>be</a:t>
            </a:r>
            <a:r>
              <a:rPr sz="1700" spc="-55" dirty="0">
                <a:latin typeface="Trebuchet MS"/>
                <a:cs typeface="Trebuchet MS"/>
              </a:rPr>
              <a:t> </a:t>
            </a:r>
            <a:r>
              <a:rPr sz="1700" spc="-10" dirty="0">
                <a:latin typeface="Trebuchet MS"/>
                <a:cs typeface="Trebuchet MS"/>
              </a:rPr>
              <a:t>insured.</a:t>
            </a:r>
            <a:endParaRPr sz="1700" dirty="0">
              <a:latin typeface="Trebuchet MS"/>
              <a:cs typeface="Trebuchet MS"/>
            </a:endParaRPr>
          </a:p>
        </p:txBody>
      </p:sp>
      <p:pic>
        <p:nvPicPr>
          <p:cNvPr id="4" name="object 4"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5" name="object 5"/>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39952" y="863345"/>
            <a:ext cx="5794248" cy="458459"/>
          </a:xfrm>
          <a:prstGeom prst="rect">
            <a:avLst/>
          </a:prstGeom>
        </p:spPr>
        <p:txBody>
          <a:bodyPr vert="horz" wrap="square" lIns="0" tIns="12065" rIns="0" bIns="0" rtlCol="0">
            <a:spAutoFit/>
          </a:bodyPr>
          <a:lstStyle/>
          <a:p>
            <a:pPr marL="12700">
              <a:lnSpc>
                <a:spcPct val="100000"/>
              </a:lnSpc>
              <a:spcBef>
                <a:spcPts val="95"/>
              </a:spcBef>
            </a:pPr>
            <a:r>
              <a:rPr sz="2900" dirty="0"/>
              <a:t>Internal</a:t>
            </a:r>
            <a:r>
              <a:rPr sz="2900" spc="-80" dirty="0"/>
              <a:t> </a:t>
            </a:r>
            <a:r>
              <a:rPr sz="2900" dirty="0"/>
              <a:t>Control</a:t>
            </a:r>
            <a:r>
              <a:rPr lang="en-US" sz="2900" dirty="0"/>
              <a:t>s</a:t>
            </a:r>
            <a:r>
              <a:rPr sz="2900" spc="-110" dirty="0"/>
              <a:t> </a:t>
            </a:r>
            <a:r>
              <a:rPr sz="2900" dirty="0"/>
              <a:t>for</a:t>
            </a:r>
            <a:r>
              <a:rPr sz="2900" spc="-75" dirty="0"/>
              <a:t> </a:t>
            </a:r>
            <a:r>
              <a:rPr sz="2900" spc="-10" dirty="0"/>
              <a:t>Receipts</a:t>
            </a:r>
            <a:endParaRPr sz="2900" dirty="0"/>
          </a:p>
        </p:txBody>
      </p:sp>
      <p:sp>
        <p:nvSpPr>
          <p:cNvPr id="3" name="object 3"/>
          <p:cNvSpPr txBox="1"/>
          <p:nvPr/>
        </p:nvSpPr>
        <p:spPr>
          <a:xfrm>
            <a:off x="1139952" y="1932432"/>
            <a:ext cx="7561580" cy="2156360"/>
          </a:xfrm>
          <a:prstGeom prst="rect">
            <a:avLst/>
          </a:prstGeom>
        </p:spPr>
        <p:txBody>
          <a:bodyPr vert="horz" wrap="square" lIns="0" tIns="12065" rIns="0" bIns="0" rtlCol="0">
            <a:spAutoFit/>
          </a:bodyPr>
          <a:lstStyle/>
          <a:p>
            <a:pPr marL="12700">
              <a:lnSpc>
                <a:spcPct val="100000"/>
              </a:lnSpc>
              <a:spcBef>
                <a:spcPts val="95"/>
              </a:spcBef>
            </a:pPr>
            <a:r>
              <a:rPr sz="1700" u="sng" dirty="0">
                <a:uFill>
                  <a:solidFill>
                    <a:srgbClr val="000000"/>
                  </a:solidFill>
                </a:uFill>
                <a:latin typeface="Trebuchet MS"/>
                <a:cs typeface="Trebuchet MS"/>
              </a:rPr>
              <a:t>Basic</a:t>
            </a:r>
            <a:r>
              <a:rPr sz="1700" u="sng" spc="-70" dirty="0">
                <a:uFill>
                  <a:solidFill>
                    <a:srgbClr val="000000"/>
                  </a:solidFill>
                </a:uFill>
                <a:latin typeface="Trebuchet MS"/>
                <a:cs typeface="Trebuchet MS"/>
              </a:rPr>
              <a:t> </a:t>
            </a:r>
            <a:r>
              <a:rPr sz="1700" u="sng" spc="-10" dirty="0">
                <a:uFill>
                  <a:solidFill>
                    <a:srgbClr val="000000"/>
                  </a:solidFill>
                </a:uFill>
                <a:latin typeface="Trebuchet MS"/>
                <a:cs typeface="Trebuchet MS"/>
              </a:rPr>
              <a:t>Principles</a:t>
            </a:r>
            <a:r>
              <a:rPr sz="1700" u="sng" spc="-60" dirty="0">
                <a:uFill>
                  <a:solidFill>
                    <a:srgbClr val="000000"/>
                  </a:solidFill>
                </a:uFill>
                <a:latin typeface="Trebuchet MS"/>
                <a:cs typeface="Trebuchet MS"/>
              </a:rPr>
              <a:t> </a:t>
            </a:r>
            <a:r>
              <a:rPr sz="1700" u="sng" dirty="0">
                <a:uFill>
                  <a:solidFill>
                    <a:srgbClr val="000000"/>
                  </a:solidFill>
                </a:uFill>
                <a:latin typeface="Trebuchet MS"/>
                <a:cs typeface="Trebuchet MS"/>
              </a:rPr>
              <a:t>should</a:t>
            </a:r>
            <a:r>
              <a:rPr sz="1700" u="sng" spc="-80" dirty="0">
                <a:uFill>
                  <a:solidFill>
                    <a:srgbClr val="000000"/>
                  </a:solidFill>
                </a:uFill>
                <a:latin typeface="Trebuchet MS"/>
                <a:cs typeface="Trebuchet MS"/>
              </a:rPr>
              <a:t> </a:t>
            </a:r>
            <a:r>
              <a:rPr sz="1700" u="sng" dirty="0">
                <a:uFill>
                  <a:solidFill>
                    <a:srgbClr val="000000"/>
                  </a:solidFill>
                </a:uFill>
                <a:latin typeface="Trebuchet MS"/>
                <a:cs typeface="Trebuchet MS"/>
              </a:rPr>
              <a:t>always</a:t>
            </a:r>
            <a:r>
              <a:rPr sz="1700" u="sng" spc="-120" dirty="0">
                <a:uFill>
                  <a:solidFill>
                    <a:srgbClr val="000000"/>
                  </a:solidFill>
                </a:uFill>
                <a:latin typeface="Trebuchet MS"/>
                <a:cs typeface="Trebuchet MS"/>
              </a:rPr>
              <a:t> </a:t>
            </a:r>
            <a:r>
              <a:rPr sz="1700" u="sng" dirty="0">
                <a:uFill>
                  <a:solidFill>
                    <a:srgbClr val="000000"/>
                  </a:solidFill>
                </a:uFill>
                <a:latin typeface="Trebuchet MS"/>
                <a:cs typeface="Trebuchet MS"/>
              </a:rPr>
              <a:t>be</a:t>
            </a:r>
            <a:r>
              <a:rPr sz="1700" u="sng" spc="-60" dirty="0">
                <a:uFill>
                  <a:solidFill>
                    <a:srgbClr val="000000"/>
                  </a:solidFill>
                </a:uFill>
                <a:latin typeface="Trebuchet MS"/>
                <a:cs typeface="Trebuchet MS"/>
              </a:rPr>
              <a:t> </a:t>
            </a:r>
            <a:r>
              <a:rPr sz="1700" u="sng" spc="-10" dirty="0">
                <a:uFill>
                  <a:solidFill>
                    <a:srgbClr val="000000"/>
                  </a:solidFill>
                </a:uFill>
                <a:latin typeface="Trebuchet MS"/>
                <a:cs typeface="Trebuchet MS"/>
              </a:rPr>
              <a:t>observed:</a:t>
            </a:r>
            <a:endParaRPr sz="1700" dirty="0">
              <a:latin typeface="Trebuchet MS"/>
              <a:cs typeface="Trebuchet MS"/>
            </a:endParaRPr>
          </a:p>
          <a:p>
            <a:pPr>
              <a:lnSpc>
                <a:spcPct val="100000"/>
              </a:lnSpc>
              <a:spcBef>
                <a:spcPts val="170"/>
              </a:spcBef>
            </a:pPr>
            <a:endParaRPr sz="1700" dirty="0">
              <a:latin typeface="Trebuchet MS"/>
              <a:cs typeface="Trebuchet MS"/>
            </a:endParaRPr>
          </a:p>
          <a:p>
            <a:pPr marL="355600" marR="5080" indent="-342900">
              <a:lnSpc>
                <a:spcPct val="100000"/>
              </a:lnSpc>
              <a:buFont typeface="Arial"/>
              <a:buChar char="•"/>
              <a:tabLst>
                <a:tab pos="355600" algn="l"/>
              </a:tabLst>
            </a:pPr>
            <a:r>
              <a:rPr sz="1700" dirty="0">
                <a:latin typeface="Trebuchet MS"/>
                <a:cs typeface="Trebuchet MS"/>
              </a:rPr>
              <a:t>Separation</a:t>
            </a:r>
            <a:r>
              <a:rPr sz="1700" spc="-95" dirty="0">
                <a:latin typeface="Trebuchet MS"/>
                <a:cs typeface="Trebuchet MS"/>
              </a:rPr>
              <a:t> </a:t>
            </a:r>
            <a:r>
              <a:rPr sz="1700" dirty="0">
                <a:latin typeface="Trebuchet MS"/>
                <a:cs typeface="Trebuchet MS"/>
              </a:rPr>
              <a:t>of</a:t>
            </a:r>
            <a:r>
              <a:rPr sz="1700" spc="-65" dirty="0">
                <a:latin typeface="Trebuchet MS"/>
                <a:cs typeface="Trebuchet MS"/>
              </a:rPr>
              <a:t> </a:t>
            </a:r>
            <a:r>
              <a:rPr sz="1700" dirty="0">
                <a:latin typeface="Trebuchet MS"/>
                <a:cs typeface="Trebuchet MS"/>
              </a:rPr>
              <a:t>duties</a:t>
            </a:r>
            <a:r>
              <a:rPr sz="1700" spc="-65" dirty="0">
                <a:latin typeface="Trebuchet MS"/>
                <a:cs typeface="Trebuchet MS"/>
              </a:rPr>
              <a:t> </a:t>
            </a:r>
            <a:r>
              <a:rPr sz="1700" dirty="0">
                <a:latin typeface="Trebuchet MS"/>
                <a:cs typeface="Trebuchet MS"/>
              </a:rPr>
              <a:t>so</a:t>
            </a:r>
            <a:r>
              <a:rPr sz="1700" spc="-60" dirty="0">
                <a:latin typeface="Trebuchet MS"/>
                <a:cs typeface="Trebuchet MS"/>
              </a:rPr>
              <a:t> </a:t>
            </a:r>
            <a:r>
              <a:rPr sz="1700" dirty="0">
                <a:latin typeface="Trebuchet MS"/>
                <a:cs typeface="Trebuchet MS"/>
              </a:rPr>
              <a:t>that</a:t>
            </a:r>
            <a:r>
              <a:rPr sz="1700" spc="-85" dirty="0">
                <a:latin typeface="Trebuchet MS"/>
                <a:cs typeface="Trebuchet MS"/>
              </a:rPr>
              <a:t> </a:t>
            </a:r>
            <a:r>
              <a:rPr sz="1700" dirty="0">
                <a:latin typeface="Trebuchet MS"/>
                <a:cs typeface="Trebuchet MS"/>
              </a:rPr>
              <a:t>the</a:t>
            </a:r>
            <a:r>
              <a:rPr sz="1700" spc="-75" dirty="0">
                <a:latin typeface="Trebuchet MS"/>
                <a:cs typeface="Trebuchet MS"/>
              </a:rPr>
              <a:t> </a:t>
            </a:r>
            <a:r>
              <a:rPr sz="1700" dirty="0">
                <a:latin typeface="Trebuchet MS"/>
                <a:cs typeface="Trebuchet MS"/>
              </a:rPr>
              <a:t>persons</a:t>
            </a:r>
            <a:r>
              <a:rPr sz="1700" spc="-60" dirty="0">
                <a:latin typeface="Trebuchet MS"/>
                <a:cs typeface="Trebuchet MS"/>
              </a:rPr>
              <a:t> </a:t>
            </a:r>
            <a:r>
              <a:rPr sz="1700" dirty="0">
                <a:latin typeface="Trebuchet MS"/>
                <a:cs typeface="Trebuchet MS"/>
              </a:rPr>
              <a:t>handling</a:t>
            </a:r>
            <a:r>
              <a:rPr sz="1700" spc="-125" dirty="0">
                <a:latin typeface="Trebuchet MS"/>
                <a:cs typeface="Trebuchet MS"/>
              </a:rPr>
              <a:t> </a:t>
            </a:r>
            <a:r>
              <a:rPr sz="1700" dirty="0">
                <a:latin typeface="Trebuchet MS"/>
                <a:cs typeface="Trebuchet MS"/>
              </a:rPr>
              <a:t>receipts,</a:t>
            </a:r>
            <a:r>
              <a:rPr sz="1700" spc="-35" dirty="0">
                <a:latin typeface="Trebuchet MS"/>
                <a:cs typeface="Trebuchet MS"/>
              </a:rPr>
              <a:t> </a:t>
            </a:r>
            <a:r>
              <a:rPr sz="1700" dirty="0">
                <a:latin typeface="Trebuchet MS"/>
                <a:cs typeface="Trebuchet MS"/>
              </a:rPr>
              <a:t>having</a:t>
            </a:r>
            <a:r>
              <a:rPr sz="1700" spc="-100" dirty="0">
                <a:latin typeface="Trebuchet MS"/>
                <a:cs typeface="Trebuchet MS"/>
              </a:rPr>
              <a:t> </a:t>
            </a:r>
            <a:r>
              <a:rPr sz="1700" spc="-10" dirty="0">
                <a:latin typeface="Trebuchet MS"/>
                <a:cs typeface="Trebuchet MS"/>
              </a:rPr>
              <a:t>custody, </a:t>
            </a:r>
            <a:r>
              <a:rPr sz="1700" dirty="0">
                <a:latin typeface="Trebuchet MS"/>
                <a:cs typeface="Trebuchet MS"/>
              </a:rPr>
              <a:t>depositing,</a:t>
            </a:r>
            <a:r>
              <a:rPr sz="1700" spc="-70" dirty="0">
                <a:latin typeface="Trebuchet MS"/>
                <a:cs typeface="Trebuchet MS"/>
              </a:rPr>
              <a:t> </a:t>
            </a:r>
            <a:r>
              <a:rPr sz="1700" dirty="0">
                <a:latin typeface="Trebuchet MS"/>
                <a:cs typeface="Trebuchet MS"/>
              </a:rPr>
              <a:t>and</a:t>
            </a:r>
            <a:r>
              <a:rPr sz="1700" spc="-105" dirty="0">
                <a:latin typeface="Trebuchet MS"/>
                <a:cs typeface="Trebuchet MS"/>
              </a:rPr>
              <a:t> </a:t>
            </a:r>
            <a:r>
              <a:rPr sz="1700" spc="-10" dirty="0">
                <a:latin typeface="Trebuchet MS"/>
                <a:cs typeface="Trebuchet MS"/>
              </a:rPr>
              <a:t>keeping</a:t>
            </a:r>
            <a:r>
              <a:rPr sz="1700" spc="-90" dirty="0">
                <a:latin typeface="Trebuchet MS"/>
                <a:cs typeface="Trebuchet MS"/>
              </a:rPr>
              <a:t> </a:t>
            </a:r>
            <a:r>
              <a:rPr sz="1700" dirty="0">
                <a:latin typeface="Trebuchet MS"/>
                <a:cs typeface="Trebuchet MS"/>
              </a:rPr>
              <a:t>records</a:t>
            </a:r>
            <a:r>
              <a:rPr sz="1700" spc="-60" dirty="0">
                <a:latin typeface="Trebuchet MS"/>
                <a:cs typeface="Trebuchet MS"/>
              </a:rPr>
              <a:t> </a:t>
            </a:r>
            <a:r>
              <a:rPr sz="1700" dirty="0">
                <a:latin typeface="Trebuchet MS"/>
                <a:cs typeface="Trebuchet MS"/>
              </a:rPr>
              <a:t>are</a:t>
            </a:r>
            <a:r>
              <a:rPr sz="1700" spc="-95" dirty="0">
                <a:latin typeface="Trebuchet MS"/>
                <a:cs typeface="Trebuchet MS"/>
              </a:rPr>
              <a:t> </a:t>
            </a:r>
            <a:r>
              <a:rPr sz="1700" dirty="0">
                <a:latin typeface="Trebuchet MS"/>
                <a:cs typeface="Trebuchet MS"/>
              </a:rPr>
              <a:t>different</a:t>
            </a:r>
            <a:r>
              <a:rPr sz="1700" spc="-80" dirty="0">
                <a:latin typeface="Trebuchet MS"/>
                <a:cs typeface="Trebuchet MS"/>
              </a:rPr>
              <a:t> </a:t>
            </a:r>
            <a:r>
              <a:rPr sz="1700" spc="-10" dirty="0">
                <a:latin typeface="Trebuchet MS"/>
                <a:cs typeface="Trebuchet MS"/>
              </a:rPr>
              <a:t>people.</a:t>
            </a:r>
            <a:endParaRPr sz="1700" dirty="0">
              <a:latin typeface="Trebuchet MS"/>
              <a:cs typeface="Trebuchet MS"/>
            </a:endParaRPr>
          </a:p>
          <a:p>
            <a:pPr>
              <a:lnSpc>
                <a:spcPct val="100000"/>
              </a:lnSpc>
              <a:spcBef>
                <a:spcPts val="160"/>
              </a:spcBef>
              <a:buFont typeface="Arial"/>
              <a:buChar char="•"/>
            </a:pPr>
            <a:endParaRPr sz="1700" dirty="0">
              <a:latin typeface="Trebuchet MS"/>
              <a:cs typeface="Trebuchet MS"/>
            </a:endParaRPr>
          </a:p>
          <a:p>
            <a:pPr marL="354330" indent="-341630">
              <a:lnSpc>
                <a:spcPct val="100000"/>
              </a:lnSpc>
              <a:buFont typeface="Arial"/>
              <a:buChar char="•"/>
              <a:tabLst>
                <a:tab pos="354330" algn="l"/>
              </a:tabLst>
            </a:pPr>
            <a:r>
              <a:rPr sz="1700" dirty="0">
                <a:latin typeface="Trebuchet MS"/>
                <a:cs typeface="Trebuchet MS"/>
              </a:rPr>
              <a:t>All</a:t>
            </a:r>
            <a:r>
              <a:rPr sz="1700" spc="-100" dirty="0">
                <a:latin typeface="Trebuchet MS"/>
                <a:cs typeface="Trebuchet MS"/>
              </a:rPr>
              <a:t> </a:t>
            </a:r>
            <a:r>
              <a:rPr sz="1700" dirty="0">
                <a:latin typeface="Trebuchet MS"/>
                <a:cs typeface="Trebuchet MS"/>
              </a:rPr>
              <a:t>receipts</a:t>
            </a:r>
            <a:r>
              <a:rPr sz="1700" spc="-60" dirty="0">
                <a:latin typeface="Trebuchet MS"/>
                <a:cs typeface="Trebuchet MS"/>
              </a:rPr>
              <a:t> </a:t>
            </a:r>
            <a:r>
              <a:rPr sz="1700" dirty="0">
                <a:latin typeface="Trebuchet MS"/>
                <a:cs typeface="Trebuchet MS"/>
              </a:rPr>
              <a:t>should</a:t>
            </a:r>
            <a:r>
              <a:rPr sz="1700" spc="-95" dirty="0">
                <a:latin typeface="Trebuchet MS"/>
                <a:cs typeface="Trebuchet MS"/>
              </a:rPr>
              <a:t> </a:t>
            </a:r>
            <a:r>
              <a:rPr sz="1700" dirty="0">
                <a:latin typeface="Trebuchet MS"/>
                <a:cs typeface="Trebuchet MS"/>
              </a:rPr>
              <a:t>be</a:t>
            </a:r>
            <a:r>
              <a:rPr sz="1700" spc="-80" dirty="0">
                <a:latin typeface="Trebuchet MS"/>
                <a:cs typeface="Trebuchet MS"/>
              </a:rPr>
              <a:t> </a:t>
            </a:r>
            <a:r>
              <a:rPr sz="1700" dirty="0">
                <a:latin typeface="Trebuchet MS"/>
                <a:cs typeface="Trebuchet MS"/>
              </a:rPr>
              <a:t>deposited</a:t>
            </a:r>
            <a:r>
              <a:rPr sz="1700" spc="-45" dirty="0">
                <a:latin typeface="Trebuchet MS"/>
                <a:cs typeface="Trebuchet MS"/>
              </a:rPr>
              <a:t> </a:t>
            </a:r>
            <a:r>
              <a:rPr sz="1700" dirty="0">
                <a:latin typeface="Trebuchet MS"/>
                <a:cs typeface="Trebuchet MS"/>
              </a:rPr>
              <a:t>intact</a:t>
            </a:r>
            <a:r>
              <a:rPr sz="1700" spc="-90" dirty="0">
                <a:latin typeface="Trebuchet MS"/>
                <a:cs typeface="Trebuchet MS"/>
              </a:rPr>
              <a:t> </a:t>
            </a:r>
            <a:r>
              <a:rPr sz="1700" spc="-10" dirty="0">
                <a:latin typeface="Trebuchet MS"/>
                <a:cs typeface="Trebuchet MS"/>
              </a:rPr>
              <a:t>urgently.</a:t>
            </a:r>
            <a:endParaRPr lang="en-US" sz="1700" spc="-10" dirty="0">
              <a:latin typeface="Trebuchet MS"/>
              <a:cs typeface="Trebuchet MS"/>
            </a:endParaRPr>
          </a:p>
          <a:p>
            <a:pPr marL="354330" indent="-341630">
              <a:lnSpc>
                <a:spcPct val="100000"/>
              </a:lnSpc>
              <a:buFont typeface="Arial"/>
              <a:buChar char="•"/>
              <a:tabLst>
                <a:tab pos="354330" algn="l"/>
              </a:tabLst>
            </a:pPr>
            <a:endParaRPr lang="en-US" sz="1700" spc="-10" dirty="0">
              <a:latin typeface="Trebuchet MS"/>
              <a:cs typeface="Trebuchet MS"/>
            </a:endParaRPr>
          </a:p>
          <a:p>
            <a:pPr marL="354330" indent="-341630">
              <a:lnSpc>
                <a:spcPct val="100000"/>
              </a:lnSpc>
              <a:buFont typeface="Arial"/>
              <a:buChar char="•"/>
              <a:tabLst>
                <a:tab pos="354330" algn="l"/>
              </a:tabLst>
            </a:pPr>
            <a:r>
              <a:rPr lang="en-US" sz="1700" spc="-10" dirty="0">
                <a:latin typeface="Trebuchet MS"/>
                <a:cs typeface="Trebuchet MS"/>
              </a:rPr>
              <a:t>Non-monetary Donations (in-kind).</a:t>
            </a:r>
            <a:endParaRPr sz="1700" dirty="0">
              <a:latin typeface="Trebuchet MS"/>
              <a:cs typeface="Trebuchet MS"/>
            </a:endParaRPr>
          </a:p>
        </p:txBody>
      </p:sp>
      <p:pic>
        <p:nvPicPr>
          <p:cNvPr id="4" name="object 4"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5" name="object 5"/>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877316" y="603757"/>
            <a:ext cx="7385684" cy="589915"/>
          </a:xfrm>
          <a:prstGeom prst="rect">
            <a:avLst/>
          </a:prstGeom>
        </p:spPr>
        <p:txBody>
          <a:bodyPr vert="horz" wrap="square" lIns="0" tIns="12700" rIns="0" bIns="0" rtlCol="0">
            <a:spAutoFit/>
          </a:bodyPr>
          <a:lstStyle/>
          <a:p>
            <a:pPr marL="12700">
              <a:lnSpc>
                <a:spcPct val="100000"/>
              </a:lnSpc>
              <a:spcBef>
                <a:spcPts val="100"/>
              </a:spcBef>
            </a:pPr>
            <a:r>
              <a:rPr sz="3500" dirty="0"/>
              <a:t>Disbursements</a:t>
            </a:r>
            <a:r>
              <a:rPr sz="3500" spc="-145" dirty="0"/>
              <a:t> </a:t>
            </a:r>
            <a:r>
              <a:rPr sz="3700" dirty="0"/>
              <a:t>&amp;</a:t>
            </a:r>
            <a:r>
              <a:rPr sz="3700" spc="-130" dirty="0"/>
              <a:t> </a:t>
            </a:r>
            <a:r>
              <a:rPr sz="3700" spc="-25" dirty="0"/>
              <a:t>Signing</a:t>
            </a:r>
            <a:r>
              <a:rPr sz="3700" spc="-254" dirty="0"/>
              <a:t> </a:t>
            </a:r>
            <a:r>
              <a:rPr sz="3700" spc="-10" dirty="0"/>
              <a:t>Authority</a:t>
            </a:r>
            <a:endParaRPr sz="3700" dirty="0"/>
          </a:p>
        </p:txBody>
      </p:sp>
      <p:sp>
        <p:nvSpPr>
          <p:cNvPr id="3" name="object 3"/>
          <p:cNvSpPr txBox="1"/>
          <p:nvPr/>
        </p:nvSpPr>
        <p:spPr>
          <a:xfrm>
            <a:off x="1139952" y="1765554"/>
            <a:ext cx="7417434" cy="3490058"/>
          </a:xfrm>
          <a:prstGeom prst="rect">
            <a:avLst/>
          </a:prstGeom>
        </p:spPr>
        <p:txBody>
          <a:bodyPr vert="horz" wrap="square" lIns="0" tIns="12065" rIns="0" bIns="0" rtlCol="0">
            <a:spAutoFit/>
          </a:bodyPr>
          <a:lstStyle/>
          <a:p>
            <a:pPr marL="354330" indent="-341630">
              <a:lnSpc>
                <a:spcPct val="100000"/>
              </a:lnSpc>
              <a:spcBef>
                <a:spcPts val="95"/>
              </a:spcBef>
              <a:buFont typeface="Arial"/>
              <a:buChar char="•"/>
              <a:tabLst>
                <a:tab pos="354330" algn="l"/>
              </a:tabLst>
            </a:pPr>
            <a:r>
              <a:rPr sz="1700" dirty="0">
                <a:latin typeface="Trebuchet MS"/>
                <a:cs typeface="Trebuchet MS"/>
              </a:rPr>
              <a:t>All</a:t>
            </a:r>
            <a:r>
              <a:rPr sz="1700" spc="-80" dirty="0">
                <a:latin typeface="Trebuchet MS"/>
                <a:cs typeface="Trebuchet MS"/>
              </a:rPr>
              <a:t> </a:t>
            </a:r>
            <a:r>
              <a:rPr sz="1700" dirty="0">
                <a:latin typeface="Trebuchet MS"/>
                <a:cs typeface="Trebuchet MS"/>
              </a:rPr>
              <a:t>cheques</a:t>
            </a:r>
            <a:r>
              <a:rPr sz="1700" spc="-70" dirty="0">
                <a:latin typeface="Trebuchet MS"/>
                <a:cs typeface="Trebuchet MS"/>
              </a:rPr>
              <a:t> </a:t>
            </a:r>
            <a:r>
              <a:rPr sz="1700" spc="-10" dirty="0">
                <a:latin typeface="Trebuchet MS"/>
                <a:cs typeface="Trebuchet MS"/>
              </a:rPr>
              <a:t>prenumbered</a:t>
            </a:r>
            <a:r>
              <a:rPr sz="1700" spc="-65" dirty="0">
                <a:latin typeface="Trebuchet MS"/>
                <a:cs typeface="Trebuchet MS"/>
              </a:rPr>
              <a:t> </a:t>
            </a:r>
            <a:r>
              <a:rPr sz="1700" dirty="0">
                <a:latin typeface="Trebuchet MS"/>
                <a:cs typeface="Trebuchet MS"/>
              </a:rPr>
              <a:t>and</a:t>
            </a:r>
            <a:r>
              <a:rPr sz="1700" spc="-80" dirty="0">
                <a:latin typeface="Trebuchet MS"/>
                <a:cs typeface="Trebuchet MS"/>
              </a:rPr>
              <a:t> </a:t>
            </a:r>
            <a:r>
              <a:rPr sz="1700" dirty="0">
                <a:latin typeface="Trebuchet MS"/>
                <a:cs typeface="Trebuchet MS"/>
              </a:rPr>
              <a:t>should</a:t>
            </a:r>
            <a:r>
              <a:rPr sz="1700" spc="-80" dirty="0">
                <a:latin typeface="Trebuchet MS"/>
                <a:cs typeface="Trebuchet MS"/>
              </a:rPr>
              <a:t> </a:t>
            </a:r>
            <a:r>
              <a:rPr sz="1700" spc="-10" dirty="0">
                <a:latin typeface="Trebuchet MS"/>
                <a:cs typeface="Trebuchet MS"/>
              </a:rPr>
              <a:t>require</a:t>
            </a:r>
            <a:r>
              <a:rPr sz="1700" spc="-75" dirty="0">
                <a:latin typeface="Trebuchet MS"/>
                <a:cs typeface="Trebuchet MS"/>
              </a:rPr>
              <a:t> </a:t>
            </a:r>
            <a:r>
              <a:rPr sz="1700" dirty="0">
                <a:solidFill>
                  <a:srgbClr val="FF0000"/>
                </a:solidFill>
                <a:latin typeface="Trebuchet MS"/>
                <a:cs typeface="Trebuchet MS"/>
              </a:rPr>
              <a:t>TWO</a:t>
            </a:r>
            <a:r>
              <a:rPr sz="1700" spc="-35" dirty="0">
                <a:solidFill>
                  <a:srgbClr val="FF0000"/>
                </a:solidFill>
                <a:latin typeface="Trebuchet MS"/>
                <a:cs typeface="Trebuchet MS"/>
              </a:rPr>
              <a:t> </a:t>
            </a:r>
            <a:r>
              <a:rPr sz="1700" spc="-10" dirty="0">
                <a:latin typeface="Trebuchet MS"/>
                <a:cs typeface="Trebuchet MS"/>
              </a:rPr>
              <a:t>authorized</a:t>
            </a:r>
            <a:r>
              <a:rPr sz="1700" spc="-55" dirty="0">
                <a:latin typeface="Trebuchet MS"/>
                <a:cs typeface="Trebuchet MS"/>
              </a:rPr>
              <a:t> </a:t>
            </a:r>
            <a:r>
              <a:rPr sz="1700" spc="-10" dirty="0">
                <a:latin typeface="Trebuchet MS"/>
                <a:cs typeface="Trebuchet MS"/>
              </a:rPr>
              <a:t>signatures.</a:t>
            </a:r>
            <a:endParaRPr sz="1700" dirty="0">
              <a:latin typeface="Trebuchet MS"/>
              <a:cs typeface="Trebuchet MS"/>
            </a:endParaRPr>
          </a:p>
          <a:p>
            <a:pPr>
              <a:lnSpc>
                <a:spcPct val="100000"/>
              </a:lnSpc>
              <a:spcBef>
                <a:spcPts val="170"/>
              </a:spcBef>
              <a:buFont typeface="Arial"/>
              <a:buChar char="•"/>
            </a:pPr>
            <a:endParaRPr sz="1700" dirty="0">
              <a:latin typeface="Trebuchet MS"/>
              <a:cs typeface="Trebuchet MS"/>
            </a:endParaRPr>
          </a:p>
          <a:p>
            <a:pPr marL="354965" indent="-342265">
              <a:lnSpc>
                <a:spcPct val="100000"/>
              </a:lnSpc>
              <a:buFont typeface="Arial"/>
              <a:buChar char="•"/>
              <a:tabLst>
                <a:tab pos="354965" algn="l"/>
              </a:tabLst>
            </a:pPr>
            <a:r>
              <a:rPr sz="1700" dirty="0">
                <a:latin typeface="Trebuchet MS"/>
                <a:cs typeface="Trebuchet MS"/>
              </a:rPr>
              <a:t>Cheque</a:t>
            </a:r>
            <a:r>
              <a:rPr sz="1700" spc="-125" dirty="0">
                <a:latin typeface="Trebuchet MS"/>
                <a:cs typeface="Trebuchet MS"/>
              </a:rPr>
              <a:t> </a:t>
            </a:r>
            <a:r>
              <a:rPr sz="1700" dirty="0">
                <a:latin typeface="Trebuchet MS"/>
                <a:cs typeface="Trebuchet MS"/>
              </a:rPr>
              <a:t>requisition</a:t>
            </a:r>
            <a:r>
              <a:rPr sz="1700" spc="-75" dirty="0">
                <a:latin typeface="Trebuchet MS"/>
                <a:cs typeface="Trebuchet MS"/>
              </a:rPr>
              <a:t> </a:t>
            </a:r>
            <a:r>
              <a:rPr sz="1700" dirty="0">
                <a:latin typeface="Trebuchet MS"/>
                <a:cs typeface="Trebuchet MS"/>
              </a:rPr>
              <a:t>form</a:t>
            </a:r>
            <a:r>
              <a:rPr sz="1700" spc="-80" dirty="0">
                <a:latin typeface="Trebuchet MS"/>
                <a:cs typeface="Trebuchet MS"/>
              </a:rPr>
              <a:t> </a:t>
            </a:r>
            <a:r>
              <a:rPr sz="1700" dirty="0">
                <a:latin typeface="Trebuchet MS"/>
                <a:cs typeface="Trebuchet MS"/>
              </a:rPr>
              <a:t>with</a:t>
            </a:r>
            <a:r>
              <a:rPr sz="1700" spc="-95" dirty="0">
                <a:latin typeface="Trebuchet MS"/>
                <a:cs typeface="Trebuchet MS"/>
              </a:rPr>
              <a:t> </a:t>
            </a:r>
            <a:r>
              <a:rPr sz="1700" dirty="0">
                <a:latin typeface="Trebuchet MS"/>
                <a:cs typeface="Trebuchet MS"/>
              </a:rPr>
              <a:t>attached</a:t>
            </a:r>
            <a:r>
              <a:rPr sz="1700" spc="-125" dirty="0">
                <a:latin typeface="Trebuchet MS"/>
                <a:cs typeface="Trebuchet MS"/>
              </a:rPr>
              <a:t> </a:t>
            </a:r>
            <a:r>
              <a:rPr sz="1700" dirty="0">
                <a:latin typeface="Trebuchet MS"/>
                <a:cs typeface="Trebuchet MS"/>
              </a:rPr>
              <a:t>invoices</a:t>
            </a:r>
            <a:r>
              <a:rPr sz="1700" spc="-95" dirty="0">
                <a:latin typeface="Trebuchet MS"/>
                <a:cs typeface="Trebuchet MS"/>
              </a:rPr>
              <a:t> </a:t>
            </a:r>
            <a:r>
              <a:rPr sz="1700" dirty="0">
                <a:latin typeface="Trebuchet MS"/>
                <a:cs typeface="Trebuchet MS"/>
              </a:rPr>
              <a:t>provided</a:t>
            </a:r>
            <a:r>
              <a:rPr sz="1700" spc="-65" dirty="0">
                <a:latin typeface="Trebuchet MS"/>
                <a:cs typeface="Trebuchet MS"/>
              </a:rPr>
              <a:t> </a:t>
            </a:r>
            <a:r>
              <a:rPr sz="1700" dirty="0">
                <a:latin typeface="Trebuchet MS"/>
                <a:cs typeface="Trebuchet MS"/>
              </a:rPr>
              <a:t>with</a:t>
            </a:r>
            <a:r>
              <a:rPr sz="1700" spc="-85" dirty="0">
                <a:latin typeface="Trebuchet MS"/>
                <a:cs typeface="Trebuchet MS"/>
              </a:rPr>
              <a:t> </a:t>
            </a:r>
            <a:r>
              <a:rPr sz="1700" dirty="0">
                <a:latin typeface="Trebuchet MS"/>
                <a:cs typeface="Trebuchet MS"/>
              </a:rPr>
              <a:t>cheque</a:t>
            </a:r>
            <a:r>
              <a:rPr sz="1700" spc="-130" dirty="0">
                <a:latin typeface="Trebuchet MS"/>
                <a:cs typeface="Trebuchet MS"/>
              </a:rPr>
              <a:t> </a:t>
            </a:r>
            <a:r>
              <a:rPr sz="1700" spc="-25" dirty="0">
                <a:latin typeface="Trebuchet MS"/>
                <a:cs typeface="Trebuchet MS"/>
              </a:rPr>
              <a:t>for</a:t>
            </a:r>
            <a:endParaRPr sz="1700" dirty="0">
              <a:latin typeface="Trebuchet MS"/>
              <a:cs typeface="Trebuchet MS"/>
            </a:endParaRPr>
          </a:p>
          <a:p>
            <a:pPr marL="355600">
              <a:lnSpc>
                <a:spcPct val="100000"/>
              </a:lnSpc>
            </a:pPr>
            <a:r>
              <a:rPr sz="1700" spc="-10" dirty="0">
                <a:latin typeface="Trebuchet MS"/>
                <a:cs typeface="Trebuchet MS"/>
              </a:rPr>
              <a:t>signer’s</a:t>
            </a:r>
            <a:r>
              <a:rPr sz="1700" spc="-90" dirty="0">
                <a:latin typeface="Trebuchet MS"/>
                <a:cs typeface="Trebuchet MS"/>
              </a:rPr>
              <a:t> </a:t>
            </a:r>
            <a:r>
              <a:rPr sz="1700" dirty="0">
                <a:latin typeface="Trebuchet MS"/>
                <a:cs typeface="Trebuchet MS"/>
              </a:rPr>
              <a:t>review</a:t>
            </a:r>
            <a:r>
              <a:rPr sz="1700" spc="-75" dirty="0">
                <a:latin typeface="Trebuchet MS"/>
                <a:cs typeface="Trebuchet MS"/>
              </a:rPr>
              <a:t> </a:t>
            </a:r>
            <a:r>
              <a:rPr sz="1700" dirty="0">
                <a:latin typeface="Trebuchet MS"/>
                <a:cs typeface="Trebuchet MS"/>
              </a:rPr>
              <a:t>and</a:t>
            </a:r>
            <a:r>
              <a:rPr sz="1700" spc="-114" dirty="0">
                <a:latin typeface="Trebuchet MS"/>
                <a:cs typeface="Trebuchet MS"/>
              </a:rPr>
              <a:t> </a:t>
            </a:r>
            <a:r>
              <a:rPr sz="1700" spc="-10" dirty="0">
                <a:latin typeface="Trebuchet MS"/>
                <a:cs typeface="Trebuchet MS"/>
              </a:rPr>
              <a:t>authorization.</a:t>
            </a:r>
            <a:endParaRPr sz="1700" dirty="0">
              <a:latin typeface="Trebuchet MS"/>
              <a:cs typeface="Trebuchet MS"/>
            </a:endParaRPr>
          </a:p>
          <a:p>
            <a:pPr>
              <a:lnSpc>
                <a:spcPct val="100000"/>
              </a:lnSpc>
              <a:spcBef>
                <a:spcPts val="165"/>
              </a:spcBef>
            </a:pPr>
            <a:endParaRPr sz="1700" dirty="0">
              <a:latin typeface="Trebuchet MS"/>
              <a:cs typeface="Trebuchet MS"/>
            </a:endParaRPr>
          </a:p>
          <a:p>
            <a:pPr marL="355600" marR="438150" indent="-342900">
              <a:lnSpc>
                <a:spcPct val="100000"/>
              </a:lnSpc>
              <a:buFont typeface="Arial"/>
              <a:buChar char="•"/>
              <a:tabLst>
                <a:tab pos="355600" algn="l"/>
              </a:tabLst>
            </a:pPr>
            <a:r>
              <a:rPr sz="1700" dirty="0">
                <a:latin typeface="Trebuchet MS"/>
                <a:cs typeface="Trebuchet MS"/>
              </a:rPr>
              <a:t>A</a:t>
            </a:r>
            <a:r>
              <a:rPr sz="1700" spc="-130" dirty="0">
                <a:latin typeface="Trebuchet MS"/>
                <a:cs typeface="Trebuchet MS"/>
              </a:rPr>
              <a:t> </a:t>
            </a:r>
            <a:r>
              <a:rPr sz="1700" dirty="0">
                <a:latin typeface="Trebuchet MS"/>
                <a:cs typeface="Trebuchet MS"/>
              </a:rPr>
              <a:t>person</a:t>
            </a:r>
            <a:r>
              <a:rPr sz="1700" spc="-55" dirty="0">
                <a:latin typeface="Trebuchet MS"/>
                <a:cs typeface="Trebuchet MS"/>
              </a:rPr>
              <a:t> </a:t>
            </a:r>
            <a:r>
              <a:rPr sz="1700" dirty="0">
                <a:latin typeface="Trebuchet MS"/>
                <a:cs typeface="Trebuchet MS"/>
              </a:rPr>
              <a:t>should</a:t>
            </a:r>
            <a:r>
              <a:rPr sz="1700" spc="-80" dirty="0">
                <a:latin typeface="Trebuchet MS"/>
                <a:cs typeface="Trebuchet MS"/>
              </a:rPr>
              <a:t> </a:t>
            </a:r>
            <a:r>
              <a:rPr sz="1700" dirty="0">
                <a:latin typeface="Trebuchet MS"/>
                <a:cs typeface="Trebuchet MS"/>
              </a:rPr>
              <a:t>never</a:t>
            </a:r>
            <a:r>
              <a:rPr sz="1700" spc="-60" dirty="0">
                <a:latin typeface="Trebuchet MS"/>
                <a:cs typeface="Trebuchet MS"/>
              </a:rPr>
              <a:t> </a:t>
            </a:r>
            <a:r>
              <a:rPr sz="1700" dirty="0">
                <a:latin typeface="Trebuchet MS"/>
                <a:cs typeface="Trebuchet MS"/>
              </a:rPr>
              <a:t>authorize</a:t>
            </a:r>
            <a:r>
              <a:rPr sz="1700" spc="-55" dirty="0">
                <a:latin typeface="Trebuchet MS"/>
                <a:cs typeface="Trebuchet MS"/>
              </a:rPr>
              <a:t> </a:t>
            </a:r>
            <a:r>
              <a:rPr sz="1700" dirty="0">
                <a:latin typeface="Trebuchet MS"/>
                <a:cs typeface="Trebuchet MS"/>
              </a:rPr>
              <a:t>or</a:t>
            </a:r>
            <a:r>
              <a:rPr sz="1700" spc="-45" dirty="0">
                <a:latin typeface="Trebuchet MS"/>
                <a:cs typeface="Trebuchet MS"/>
              </a:rPr>
              <a:t> </a:t>
            </a:r>
            <a:r>
              <a:rPr sz="1700" dirty="0">
                <a:latin typeface="Trebuchet MS"/>
                <a:cs typeface="Trebuchet MS"/>
              </a:rPr>
              <a:t>sign</a:t>
            </a:r>
            <a:r>
              <a:rPr sz="1700" spc="-50" dirty="0">
                <a:latin typeface="Trebuchet MS"/>
                <a:cs typeface="Trebuchet MS"/>
              </a:rPr>
              <a:t> </a:t>
            </a:r>
            <a:r>
              <a:rPr sz="1700" dirty="0">
                <a:latin typeface="Trebuchet MS"/>
                <a:cs typeface="Trebuchet MS"/>
              </a:rPr>
              <a:t>a</a:t>
            </a:r>
            <a:r>
              <a:rPr sz="1700" spc="-60" dirty="0">
                <a:latin typeface="Trebuchet MS"/>
                <a:cs typeface="Trebuchet MS"/>
              </a:rPr>
              <a:t> </a:t>
            </a:r>
            <a:r>
              <a:rPr sz="1700" dirty="0">
                <a:latin typeface="Trebuchet MS"/>
                <a:cs typeface="Trebuchet MS"/>
              </a:rPr>
              <a:t>cheque</a:t>
            </a:r>
            <a:r>
              <a:rPr sz="1700" spc="-90" dirty="0">
                <a:latin typeface="Trebuchet MS"/>
                <a:cs typeface="Trebuchet MS"/>
              </a:rPr>
              <a:t> </a:t>
            </a:r>
            <a:r>
              <a:rPr sz="1700" dirty="0">
                <a:latin typeface="Trebuchet MS"/>
                <a:cs typeface="Trebuchet MS"/>
              </a:rPr>
              <a:t>where</a:t>
            </a:r>
            <a:r>
              <a:rPr sz="1700" spc="-85" dirty="0">
                <a:latin typeface="Trebuchet MS"/>
                <a:cs typeface="Trebuchet MS"/>
              </a:rPr>
              <a:t> </a:t>
            </a:r>
            <a:r>
              <a:rPr sz="1700" dirty="0">
                <a:latin typeface="Trebuchet MS"/>
                <a:cs typeface="Trebuchet MS"/>
              </a:rPr>
              <a:t>they</a:t>
            </a:r>
            <a:r>
              <a:rPr sz="1700" spc="-55" dirty="0">
                <a:latin typeface="Trebuchet MS"/>
                <a:cs typeface="Trebuchet MS"/>
              </a:rPr>
              <a:t> </a:t>
            </a:r>
            <a:r>
              <a:rPr sz="1700" dirty="0">
                <a:latin typeface="Trebuchet MS"/>
                <a:cs typeface="Trebuchet MS"/>
              </a:rPr>
              <a:t>are</a:t>
            </a:r>
            <a:r>
              <a:rPr sz="1700" spc="-65" dirty="0">
                <a:latin typeface="Trebuchet MS"/>
                <a:cs typeface="Trebuchet MS"/>
              </a:rPr>
              <a:t> </a:t>
            </a:r>
            <a:r>
              <a:rPr sz="1700" spc="-25" dirty="0">
                <a:latin typeface="Trebuchet MS"/>
                <a:cs typeface="Trebuchet MS"/>
              </a:rPr>
              <a:t>the </a:t>
            </a:r>
            <a:r>
              <a:rPr sz="1700" spc="-10" dirty="0">
                <a:latin typeface="Trebuchet MS"/>
                <a:cs typeface="Trebuchet MS"/>
              </a:rPr>
              <a:t>payee.</a:t>
            </a:r>
            <a:endParaRPr sz="1700" dirty="0">
              <a:latin typeface="Trebuchet MS"/>
              <a:cs typeface="Trebuchet MS"/>
            </a:endParaRPr>
          </a:p>
          <a:p>
            <a:pPr>
              <a:lnSpc>
                <a:spcPct val="100000"/>
              </a:lnSpc>
              <a:spcBef>
                <a:spcPts val="165"/>
              </a:spcBef>
              <a:buFont typeface="Arial"/>
              <a:buChar char="•"/>
            </a:pPr>
            <a:endParaRPr sz="1700" dirty="0">
              <a:latin typeface="Trebuchet MS"/>
              <a:cs typeface="Trebuchet MS"/>
            </a:endParaRPr>
          </a:p>
          <a:p>
            <a:pPr marL="354330" indent="-341630">
              <a:lnSpc>
                <a:spcPct val="100000"/>
              </a:lnSpc>
              <a:buFont typeface="Arial"/>
              <a:buChar char="•"/>
              <a:tabLst>
                <a:tab pos="354330" algn="l"/>
              </a:tabLst>
            </a:pPr>
            <a:r>
              <a:rPr sz="1700" dirty="0">
                <a:latin typeface="Trebuchet MS"/>
                <a:cs typeface="Trebuchet MS"/>
              </a:rPr>
              <a:t>Never</a:t>
            </a:r>
            <a:r>
              <a:rPr sz="1700" spc="-65" dirty="0">
                <a:latin typeface="Trebuchet MS"/>
                <a:cs typeface="Trebuchet MS"/>
              </a:rPr>
              <a:t> </a:t>
            </a:r>
            <a:r>
              <a:rPr sz="1700" dirty="0">
                <a:latin typeface="Trebuchet MS"/>
                <a:cs typeface="Trebuchet MS"/>
              </a:rPr>
              <a:t>sign</a:t>
            </a:r>
            <a:r>
              <a:rPr sz="1700" spc="-45" dirty="0">
                <a:latin typeface="Trebuchet MS"/>
                <a:cs typeface="Trebuchet MS"/>
              </a:rPr>
              <a:t> </a:t>
            </a:r>
            <a:r>
              <a:rPr sz="1700" dirty="0">
                <a:latin typeface="Trebuchet MS"/>
                <a:cs typeface="Trebuchet MS"/>
              </a:rPr>
              <a:t>a</a:t>
            </a:r>
            <a:r>
              <a:rPr sz="1700" spc="-55" dirty="0">
                <a:latin typeface="Trebuchet MS"/>
                <a:cs typeface="Trebuchet MS"/>
              </a:rPr>
              <a:t> </a:t>
            </a:r>
            <a:r>
              <a:rPr sz="1700" dirty="0">
                <a:latin typeface="Trebuchet MS"/>
                <a:cs typeface="Trebuchet MS"/>
              </a:rPr>
              <a:t>blank</a:t>
            </a:r>
            <a:r>
              <a:rPr sz="1700" spc="-80" dirty="0">
                <a:latin typeface="Trebuchet MS"/>
                <a:cs typeface="Trebuchet MS"/>
              </a:rPr>
              <a:t> </a:t>
            </a:r>
            <a:r>
              <a:rPr sz="1700" spc="-10" dirty="0">
                <a:latin typeface="Trebuchet MS"/>
                <a:cs typeface="Trebuchet MS"/>
              </a:rPr>
              <a:t>cheque.</a:t>
            </a:r>
            <a:endParaRPr lang="en-US" sz="1700" spc="-10" dirty="0">
              <a:latin typeface="Trebuchet MS"/>
              <a:cs typeface="Trebuchet MS"/>
            </a:endParaRPr>
          </a:p>
          <a:p>
            <a:pPr marL="354330" indent="-341630">
              <a:lnSpc>
                <a:spcPct val="100000"/>
              </a:lnSpc>
              <a:buFont typeface="Arial"/>
              <a:buChar char="•"/>
              <a:tabLst>
                <a:tab pos="354330" algn="l"/>
              </a:tabLst>
            </a:pPr>
            <a:endParaRPr lang="en-US" sz="1700" spc="-10" dirty="0">
              <a:latin typeface="Trebuchet MS"/>
              <a:cs typeface="Trebuchet MS"/>
            </a:endParaRPr>
          </a:p>
          <a:p>
            <a:pPr marL="354330" indent="-341630">
              <a:lnSpc>
                <a:spcPct val="100000"/>
              </a:lnSpc>
              <a:buFont typeface="Arial"/>
              <a:buChar char="•"/>
              <a:tabLst>
                <a:tab pos="354330" algn="l"/>
              </a:tabLst>
            </a:pPr>
            <a:r>
              <a:rPr lang="en-US" sz="1700" spc="-10" dirty="0">
                <a:latin typeface="Trebuchet MS"/>
                <a:cs typeface="Trebuchet MS"/>
              </a:rPr>
              <a:t>Bank account reconciled every month.</a:t>
            </a:r>
          </a:p>
          <a:p>
            <a:pPr marL="354330" indent="-341630">
              <a:lnSpc>
                <a:spcPct val="100000"/>
              </a:lnSpc>
              <a:buFont typeface="Arial"/>
              <a:buChar char="•"/>
              <a:tabLst>
                <a:tab pos="354330" algn="l"/>
              </a:tabLst>
            </a:pPr>
            <a:endParaRPr lang="en-US" sz="1700" spc="-10" dirty="0">
              <a:latin typeface="Trebuchet MS"/>
              <a:cs typeface="Trebuchet MS"/>
            </a:endParaRPr>
          </a:p>
          <a:p>
            <a:pPr marL="12700">
              <a:lnSpc>
                <a:spcPct val="100000"/>
              </a:lnSpc>
              <a:tabLst>
                <a:tab pos="354330" algn="l"/>
              </a:tabLst>
            </a:pPr>
            <a:endParaRPr sz="1700" dirty="0">
              <a:latin typeface="Trebuchet MS"/>
              <a:cs typeface="Trebuchet MS"/>
            </a:endParaRPr>
          </a:p>
        </p:txBody>
      </p:sp>
      <p:pic>
        <p:nvPicPr>
          <p:cNvPr id="4" name="object 4" descr="Logo  Description automatically generated"/>
          <p:cNvPicPr/>
          <p:nvPr/>
        </p:nvPicPr>
        <p:blipFill>
          <a:blip r:embed="rId2" cstate="print"/>
          <a:stretch>
            <a:fillRect/>
          </a:stretch>
        </p:blipFill>
        <p:spPr>
          <a:xfrm>
            <a:off x="7967471" y="6161531"/>
            <a:ext cx="4224528" cy="696466"/>
          </a:xfrm>
          <a:prstGeom prst="rect">
            <a:avLst/>
          </a:prstGeom>
        </p:spPr>
      </p:pic>
      <p:sp>
        <p:nvSpPr>
          <p:cNvPr id="5" name="object 5"/>
          <p:cNvSpPr/>
          <p:nvPr/>
        </p:nvSpPr>
        <p:spPr>
          <a:xfrm>
            <a:off x="8929878" y="1285494"/>
            <a:ext cx="3261995" cy="4109720"/>
          </a:xfrm>
          <a:custGeom>
            <a:avLst/>
            <a:gdLst/>
            <a:ahLst/>
            <a:cxnLst/>
            <a:rect l="l" t="t" r="r" b="b"/>
            <a:pathLst>
              <a:path w="3261995" h="4109720">
                <a:moveTo>
                  <a:pt x="2054478" y="0"/>
                </a:moveTo>
                <a:lnTo>
                  <a:pt x="2005965" y="507"/>
                </a:lnTo>
                <a:lnTo>
                  <a:pt x="1957831" y="2285"/>
                </a:lnTo>
                <a:lnTo>
                  <a:pt x="1909826" y="4952"/>
                </a:lnTo>
                <a:lnTo>
                  <a:pt x="1862201" y="8889"/>
                </a:lnTo>
                <a:lnTo>
                  <a:pt x="1814956" y="13842"/>
                </a:lnTo>
                <a:lnTo>
                  <a:pt x="1767967" y="19811"/>
                </a:lnTo>
                <a:lnTo>
                  <a:pt x="1721230" y="26923"/>
                </a:lnTo>
                <a:lnTo>
                  <a:pt x="1675002" y="35051"/>
                </a:lnTo>
                <a:lnTo>
                  <a:pt x="1629028" y="44068"/>
                </a:lnTo>
                <a:lnTo>
                  <a:pt x="1583436" y="54228"/>
                </a:lnTo>
                <a:lnTo>
                  <a:pt x="1538224" y="65404"/>
                </a:lnTo>
                <a:lnTo>
                  <a:pt x="1493393" y="77596"/>
                </a:lnTo>
                <a:lnTo>
                  <a:pt x="1449070" y="90677"/>
                </a:lnTo>
                <a:lnTo>
                  <a:pt x="1405127" y="104775"/>
                </a:lnTo>
                <a:lnTo>
                  <a:pt x="1361567" y="119760"/>
                </a:lnTo>
                <a:lnTo>
                  <a:pt x="1318514" y="135762"/>
                </a:lnTo>
                <a:lnTo>
                  <a:pt x="1275969" y="152653"/>
                </a:lnTo>
                <a:lnTo>
                  <a:pt x="1233804" y="170433"/>
                </a:lnTo>
                <a:lnTo>
                  <a:pt x="1192149" y="189229"/>
                </a:lnTo>
                <a:lnTo>
                  <a:pt x="1151001" y="208787"/>
                </a:lnTo>
                <a:lnTo>
                  <a:pt x="1110361" y="229361"/>
                </a:lnTo>
                <a:lnTo>
                  <a:pt x="1070228" y="250697"/>
                </a:lnTo>
                <a:lnTo>
                  <a:pt x="1030604" y="272922"/>
                </a:lnTo>
                <a:lnTo>
                  <a:pt x="991616" y="296036"/>
                </a:lnTo>
                <a:lnTo>
                  <a:pt x="953135" y="319913"/>
                </a:lnTo>
                <a:lnTo>
                  <a:pt x="915162" y="344550"/>
                </a:lnTo>
                <a:lnTo>
                  <a:pt x="877824" y="370077"/>
                </a:lnTo>
                <a:lnTo>
                  <a:pt x="841121" y="396366"/>
                </a:lnTo>
                <a:lnTo>
                  <a:pt x="805052" y="423544"/>
                </a:lnTo>
                <a:lnTo>
                  <a:pt x="769493" y="451357"/>
                </a:lnTo>
                <a:lnTo>
                  <a:pt x="734695" y="479932"/>
                </a:lnTo>
                <a:lnTo>
                  <a:pt x="700404" y="509396"/>
                </a:lnTo>
                <a:lnTo>
                  <a:pt x="666876" y="539495"/>
                </a:lnTo>
                <a:lnTo>
                  <a:pt x="633983" y="570229"/>
                </a:lnTo>
                <a:lnTo>
                  <a:pt x="601726" y="601726"/>
                </a:lnTo>
                <a:lnTo>
                  <a:pt x="570229" y="633983"/>
                </a:lnTo>
                <a:lnTo>
                  <a:pt x="539369" y="666876"/>
                </a:lnTo>
                <a:lnTo>
                  <a:pt x="509270" y="700404"/>
                </a:lnTo>
                <a:lnTo>
                  <a:pt x="479932" y="734694"/>
                </a:lnTo>
                <a:lnTo>
                  <a:pt x="451357" y="769619"/>
                </a:lnTo>
                <a:lnTo>
                  <a:pt x="423545" y="805052"/>
                </a:lnTo>
                <a:lnTo>
                  <a:pt x="396367" y="841247"/>
                </a:lnTo>
                <a:lnTo>
                  <a:pt x="370077" y="877951"/>
                </a:lnTo>
                <a:lnTo>
                  <a:pt x="344550" y="915288"/>
                </a:lnTo>
                <a:lnTo>
                  <a:pt x="319913" y="953134"/>
                </a:lnTo>
                <a:lnTo>
                  <a:pt x="295910" y="991615"/>
                </a:lnTo>
                <a:lnTo>
                  <a:pt x="272923" y="1030731"/>
                </a:lnTo>
                <a:lnTo>
                  <a:pt x="250698" y="1070228"/>
                </a:lnTo>
                <a:lnTo>
                  <a:pt x="229362" y="1110360"/>
                </a:lnTo>
                <a:lnTo>
                  <a:pt x="208788" y="1151001"/>
                </a:lnTo>
                <a:lnTo>
                  <a:pt x="189229" y="1192148"/>
                </a:lnTo>
                <a:lnTo>
                  <a:pt x="170433" y="1233804"/>
                </a:lnTo>
                <a:lnTo>
                  <a:pt x="152653" y="1275968"/>
                </a:lnTo>
                <a:lnTo>
                  <a:pt x="135763" y="1318640"/>
                </a:lnTo>
                <a:lnTo>
                  <a:pt x="119761" y="1361693"/>
                </a:lnTo>
                <a:lnTo>
                  <a:pt x="104775" y="1405254"/>
                </a:lnTo>
                <a:lnTo>
                  <a:pt x="90677" y="1449196"/>
                </a:lnTo>
                <a:lnTo>
                  <a:pt x="77597" y="1493519"/>
                </a:lnTo>
                <a:lnTo>
                  <a:pt x="65404" y="1538351"/>
                </a:lnTo>
                <a:lnTo>
                  <a:pt x="54228" y="1583563"/>
                </a:lnTo>
                <a:lnTo>
                  <a:pt x="44069" y="1629028"/>
                </a:lnTo>
                <a:lnTo>
                  <a:pt x="35051" y="1675002"/>
                </a:lnTo>
                <a:lnTo>
                  <a:pt x="26924" y="1721357"/>
                </a:lnTo>
                <a:lnTo>
                  <a:pt x="19812" y="1767966"/>
                </a:lnTo>
                <a:lnTo>
                  <a:pt x="13843" y="1814956"/>
                </a:lnTo>
                <a:lnTo>
                  <a:pt x="8890" y="1862327"/>
                </a:lnTo>
                <a:lnTo>
                  <a:pt x="4952" y="1909952"/>
                </a:lnTo>
                <a:lnTo>
                  <a:pt x="2286" y="1957958"/>
                </a:lnTo>
                <a:lnTo>
                  <a:pt x="507" y="2006091"/>
                </a:lnTo>
                <a:lnTo>
                  <a:pt x="0" y="2054605"/>
                </a:lnTo>
                <a:lnTo>
                  <a:pt x="507" y="2103119"/>
                </a:lnTo>
                <a:lnTo>
                  <a:pt x="2286" y="2151379"/>
                </a:lnTo>
                <a:lnTo>
                  <a:pt x="4952" y="2199258"/>
                </a:lnTo>
                <a:lnTo>
                  <a:pt x="8890" y="2246883"/>
                </a:lnTo>
                <a:lnTo>
                  <a:pt x="13843" y="2294254"/>
                </a:lnTo>
                <a:lnTo>
                  <a:pt x="19812" y="2341244"/>
                </a:lnTo>
                <a:lnTo>
                  <a:pt x="26924" y="2387854"/>
                </a:lnTo>
                <a:lnTo>
                  <a:pt x="35051" y="2434208"/>
                </a:lnTo>
                <a:lnTo>
                  <a:pt x="44069" y="2480182"/>
                </a:lnTo>
                <a:lnTo>
                  <a:pt x="54228" y="2525775"/>
                </a:lnTo>
                <a:lnTo>
                  <a:pt x="65404" y="2570860"/>
                </a:lnTo>
                <a:lnTo>
                  <a:pt x="77597" y="2615691"/>
                </a:lnTo>
                <a:lnTo>
                  <a:pt x="90677" y="2660141"/>
                </a:lnTo>
                <a:lnTo>
                  <a:pt x="104775" y="2704083"/>
                </a:lnTo>
                <a:lnTo>
                  <a:pt x="119761" y="2747517"/>
                </a:lnTo>
                <a:lnTo>
                  <a:pt x="135763" y="2790570"/>
                </a:lnTo>
                <a:lnTo>
                  <a:pt x="152653" y="2833242"/>
                </a:lnTo>
                <a:lnTo>
                  <a:pt x="170433" y="2875406"/>
                </a:lnTo>
                <a:lnTo>
                  <a:pt x="189229" y="2917062"/>
                </a:lnTo>
                <a:lnTo>
                  <a:pt x="208788" y="2958210"/>
                </a:lnTo>
                <a:lnTo>
                  <a:pt x="229362" y="2998850"/>
                </a:lnTo>
                <a:lnTo>
                  <a:pt x="250698" y="3038982"/>
                </a:lnTo>
                <a:lnTo>
                  <a:pt x="272923" y="3078606"/>
                </a:lnTo>
                <a:lnTo>
                  <a:pt x="295910" y="3117595"/>
                </a:lnTo>
                <a:lnTo>
                  <a:pt x="319913" y="3156076"/>
                </a:lnTo>
                <a:lnTo>
                  <a:pt x="344550" y="3194049"/>
                </a:lnTo>
                <a:lnTo>
                  <a:pt x="370077" y="3231260"/>
                </a:lnTo>
                <a:lnTo>
                  <a:pt x="396367" y="3268091"/>
                </a:lnTo>
                <a:lnTo>
                  <a:pt x="423545" y="3304158"/>
                </a:lnTo>
                <a:lnTo>
                  <a:pt x="451357" y="3339718"/>
                </a:lnTo>
                <a:lnTo>
                  <a:pt x="479932" y="3374516"/>
                </a:lnTo>
                <a:lnTo>
                  <a:pt x="509270" y="3408806"/>
                </a:lnTo>
                <a:lnTo>
                  <a:pt x="539369" y="3442334"/>
                </a:lnTo>
                <a:lnTo>
                  <a:pt x="570229" y="3475228"/>
                </a:lnTo>
                <a:lnTo>
                  <a:pt x="601726" y="3507485"/>
                </a:lnTo>
                <a:lnTo>
                  <a:pt x="633983" y="3538981"/>
                </a:lnTo>
                <a:lnTo>
                  <a:pt x="666876" y="3569842"/>
                </a:lnTo>
                <a:lnTo>
                  <a:pt x="700404" y="3599941"/>
                </a:lnTo>
                <a:lnTo>
                  <a:pt x="734695" y="3629279"/>
                </a:lnTo>
                <a:lnTo>
                  <a:pt x="769493" y="3657854"/>
                </a:lnTo>
                <a:lnTo>
                  <a:pt x="805052" y="3685666"/>
                </a:lnTo>
                <a:lnTo>
                  <a:pt x="841121" y="3712844"/>
                </a:lnTo>
                <a:lnTo>
                  <a:pt x="877824" y="3739133"/>
                </a:lnTo>
                <a:lnTo>
                  <a:pt x="915162" y="3764660"/>
                </a:lnTo>
                <a:lnTo>
                  <a:pt x="953135" y="3789299"/>
                </a:lnTo>
                <a:lnTo>
                  <a:pt x="991616" y="3813302"/>
                </a:lnTo>
                <a:lnTo>
                  <a:pt x="1030604" y="3836288"/>
                </a:lnTo>
                <a:lnTo>
                  <a:pt x="1070228" y="3858513"/>
                </a:lnTo>
                <a:lnTo>
                  <a:pt x="1110361" y="3879850"/>
                </a:lnTo>
                <a:lnTo>
                  <a:pt x="1151001" y="3900424"/>
                </a:lnTo>
                <a:lnTo>
                  <a:pt x="1192149" y="3919981"/>
                </a:lnTo>
                <a:lnTo>
                  <a:pt x="1233804" y="3938778"/>
                </a:lnTo>
                <a:lnTo>
                  <a:pt x="1275969" y="3956557"/>
                </a:lnTo>
                <a:lnTo>
                  <a:pt x="1318514" y="3973449"/>
                </a:lnTo>
                <a:lnTo>
                  <a:pt x="1361567" y="3989451"/>
                </a:lnTo>
                <a:lnTo>
                  <a:pt x="1405127" y="4004436"/>
                </a:lnTo>
                <a:lnTo>
                  <a:pt x="1449070" y="4018533"/>
                </a:lnTo>
                <a:lnTo>
                  <a:pt x="1493393" y="4031741"/>
                </a:lnTo>
                <a:lnTo>
                  <a:pt x="1538224" y="4043806"/>
                </a:lnTo>
                <a:lnTo>
                  <a:pt x="1583436" y="4054982"/>
                </a:lnTo>
                <a:lnTo>
                  <a:pt x="1629028" y="4065142"/>
                </a:lnTo>
                <a:lnTo>
                  <a:pt x="1675002" y="4074286"/>
                </a:lnTo>
                <a:lnTo>
                  <a:pt x="1721230" y="4082287"/>
                </a:lnTo>
                <a:lnTo>
                  <a:pt x="1767967" y="4089400"/>
                </a:lnTo>
                <a:lnTo>
                  <a:pt x="1814956" y="4095368"/>
                </a:lnTo>
                <a:lnTo>
                  <a:pt x="1862201" y="4100321"/>
                </a:lnTo>
                <a:lnTo>
                  <a:pt x="1909826" y="4104258"/>
                </a:lnTo>
                <a:lnTo>
                  <a:pt x="1957831" y="4107053"/>
                </a:lnTo>
                <a:lnTo>
                  <a:pt x="2005965" y="4108704"/>
                </a:lnTo>
                <a:lnTo>
                  <a:pt x="2054478" y="4109211"/>
                </a:lnTo>
                <a:lnTo>
                  <a:pt x="2107565" y="4108577"/>
                </a:lnTo>
                <a:lnTo>
                  <a:pt x="2160270" y="4106544"/>
                </a:lnTo>
                <a:lnTo>
                  <a:pt x="2212594" y="4103242"/>
                </a:lnTo>
                <a:lnTo>
                  <a:pt x="2264537" y="4098670"/>
                </a:lnTo>
                <a:lnTo>
                  <a:pt x="2316226" y="4092702"/>
                </a:lnTo>
                <a:lnTo>
                  <a:pt x="2367406" y="4085590"/>
                </a:lnTo>
                <a:lnTo>
                  <a:pt x="2418206" y="4077207"/>
                </a:lnTo>
                <a:lnTo>
                  <a:pt x="2468626" y="4067555"/>
                </a:lnTo>
                <a:lnTo>
                  <a:pt x="2518537" y="4056633"/>
                </a:lnTo>
                <a:lnTo>
                  <a:pt x="2567940" y="4044568"/>
                </a:lnTo>
                <a:lnTo>
                  <a:pt x="2616962" y="4031233"/>
                </a:lnTo>
                <a:lnTo>
                  <a:pt x="2665476" y="4016882"/>
                </a:lnTo>
                <a:lnTo>
                  <a:pt x="2713481" y="4001261"/>
                </a:lnTo>
                <a:lnTo>
                  <a:pt x="2760979" y="3984625"/>
                </a:lnTo>
                <a:lnTo>
                  <a:pt x="2807843" y="3966717"/>
                </a:lnTo>
                <a:lnTo>
                  <a:pt x="2854198" y="3947794"/>
                </a:lnTo>
                <a:lnTo>
                  <a:pt x="2900045" y="3927729"/>
                </a:lnTo>
                <a:lnTo>
                  <a:pt x="2945256" y="3906647"/>
                </a:lnTo>
                <a:lnTo>
                  <a:pt x="2989833" y="3884422"/>
                </a:lnTo>
                <a:lnTo>
                  <a:pt x="3033776" y="3861307"/>
                </a:lnTo>
                <a:lnTo>
                  <a:pt x="3077210" y="3837051"/>
                </a:lnTo>
                <a:lnTo>
                  <a:pt x="3119881" y="3811778"/>
                </a:lnTo>
                <a:lnTo>
                  <a:pt x="3161919" y="3785488"/>
                </a:lnTo>
                <a:lnTo>
                  <a:pt x="3203194" y="3758310"/>
                </a:lnTo>
                <a:lnTo>
                  <a:pt x="3261995" y="3714368"/>
                </a:lnTo>
                <a:lnTo>
                  <a:pt x="3261995" y="394842"/>
                </a:lnTo>
                <a:lnTo>
                  <a:pt x="3203194" y="350900"/>
                </a:lnTo>
                <a:lnTo>
                  <a:pt x="3161919" y="323722"/>
                </a:lnTo>
                <a:lnTo>
                  <a:pt x="3119881" y="297433"/>
                </a:lnTo>
                <a:lnTo>
                  <a:pt x="3077210" y="272160"/>
                </a:lnTo>
                <a:lnTo>
                  <a:pt x="3033776" y="248030"/>
                </a:lnTo>
                <a:lnTo>
                  <a:pt x="2989833" y="224789"/>
                </a:lnTo>
                <a:lnTo>
                  <a:pt x="2945256" y="202564"/>
                </a:lnTo>
                <a:lnTo>
                  <a:pt x="2900045" y="181482"/>
                </a:lnTo>
                <a:lnTo>
                  <a:pt x="2854198" y="161416"/>
                </a:lnTo>
                <a:lnTo>
                  <a:pt x="2807843" y="142493"/>
                </a:lnTo>
                <a:lnTo>
                  <a:pt x="2760979" y="124713"/>
                </a:lnTo>
                <a:lnTo>
                  <a:pt x="2713481" y="107950"/>
                </a:lnTo>
                <a:lnTo>
                  <a:pt x="2665476" y="92328"/>
                </a:lnTo>
                <a:lnTo>
                  <a:pt x="2616962" y="77977"/>
                </a:lnTo>
                <a:lnTo>
                  <a:pt x="2567940" y="64642"/>
                </a:lnTo>
                <a:lnTo>
                  <a:pt x="2518537" y="52577"/>
                </a:lnTo>
                <a:lnTo>
                  <a:pt x="2468626" y="41782"/>
                </a:lnTo>
                <a:lnTo>
                  <a:pt x="2418206" y="32130"/>
                </a:lnTo>
                <a:lnTo>
                  <a:pt x="2367406" y="23621"/>
                </a:lnTo>
                <a:lnTo>
                  <a:pt x="2316226" y="16509"/>
                </a:lnTo>
                <a:lnTo>
                  <a:pt x="2264537" y="10667"/>
                </a:lnTo>
                <a:lnTo>
                  <a:pt x="2212594" y="5968"/>
                </a:lnTo>
                <a:lnTo>
                  <a:pt x="2160270" y="2666"/>
                </a:lnTo>
                <a:lnTo>
                  <a:pt x="2107565" y="634"/>
                </a:lnTo>
                <a:lnTo>
                  <a:pt x="2054478" y="0"/>
                </a:lnTo>
                <a:close/>
              </a:path>
            </a:pathLst>
          </a:custGeom>
          <a:solidFill>
            <a:srgbClr val="C10090"/>
          </a:solidFill>
        </p:spPr>
        <p:txBody>
          <a:bodyPr wrap="square" lIns="0" tIns="0" rIns="0" bIns="0" rtlCol="0"/>
          <a:lstStyle/>
          <a:p>
            <a:endParaRP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7130</TotalTime>
  <Words>1334</Words>
  <Application>Microsoft Macintosh PowerPoint</Application>
  <PresentationFormat>Widescreen</PresentationFormat>
  <Paragraphs>188</Paragraphs>
  <Slides>28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Trebuchet MS</vt:lpstr>
      <vt:lpstr>Office Theme</vt:lpstr>
      <vt:lpstr>WELCOME! Learning Commons Workshop</vt:lpstr>
      <vt:lpstr>PowerPoint Presentation</vt:lpstr>
      <vt:lpstr>Finance &amp; Administration</vt:lpstr>
      <vt:lpstr>Finance &amp; Administration</vt:lpstr>
      <vt:lpstr>Internal Controls</vt:lpstr>
      <vt:lpstr>Internal Controls</vt:lpstr>
      <vt:lpstr>Principles of Internal Control</vt:lpstr>
      <vt:lpstr>Internal Controls for Receipts</vt:lpstr>
      <vt:lpstr>Disbursements &amp; Signing Authority</vt:lpstr>
      <vt:lpstr>Banking - On Line Transactions</vt:lpstr>
      <vt:lpstr>The Audit</vt:lpstr>
      <vt:lpstr>The Audit</vt:lpstr>
      <vt:lpstr>Budgets</vt:lpstr>
      <vt:lpstr>Reporting</vt:lpstr>
      <vt:lpstr>Parish Proportional Share (PPS)</vt:lpstr>
      <vt:lpstr>Parish Proportional Share (PPS)</vt:lpstr>
      <vt:lpstr>Parish Proportional Share (PPS)</vt:lpstr>
      <vt:lpstr>Parish Proportional Share</vt:lpstr>
      <vt:lpstr>ECOPS (Equalized Cost of Priestly Services)</vt:lpstr>
      <vt:lpstr>ECOPS (Equalized Cost of Priestly Services)</vt:lpstr>
      <vt:lpstr>ECOPS (Equalized Cost of Priestly Services)</vt:lpstr>
      <vt:lpstr>Parish Insurance</vt:lpstr>
      <vt:lpstr>Parish Insurance Through our Diocese Covers</vt:lpstr>
      <vt:lpstr>Consolidated Trust Fund (CTF)</vt:lpstr>
      <vt:lpstr>Consolidated Trust Fund (CTF)</vt:lpstr>
      <vt:lpstr>Consolidated Trust Fund (CTF)</vt:lpstr>
      <vt:lpstr>Property and Finance Committee Submissions</vt:lpstr>
      <vt:lpstr>Property and Finance Committee Submissions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Joel Prentice</dc:creator>
  <cp:lastModifiedBy>linda-hill@ottawa.anglican.ca</cp:lastModifiedBy>
  <cp:revision>8</cp:revision>
  <cp:lastPrinted>2026-04-16T14:39:34Z</cp:lastPrinted>
  <dcterms:created xsi:type="dcterms:W3CDTF">2026-04-13T23:13:30Z</dcterms:created>
  <dcterms:modified xsi:type="dcterms:W3CDTF">2026-05-19T18:09:22Z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2026-04-13T00:00:00Z</vt:filetime>
  </property>
  <property fmtid="{D5CDD505-2E9C-101B-9397-08002B2CF9AE}" pid="3" name="Creator">
    <vt:lpwstr>Microsoft® PowerPoint® 2019</vt:lpwstr>
  </property>
  <property fmtid="{D5CDD505-2E9C-101B-9397-08002B2CF9AE}" pid="4" name="LastSaved">
    <vt:filetime>2026-04-13T00:00:00Z</vt:filetime>
  </property>
  <property fmtid="{D5CDD505-2E9C-101B-9397-08002B2CF9AE}" pid="5" name="Producer">
    <vt:lpwstr>Adobe PDF Services</vt:lpwstr>
  </property>
</Properties>
</file>